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 type="screen4x3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9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66.jpeg"/><Relationship Id="rId16" Type="http://schemas.openxmlformats.org/officeDocument/2006/relationships/image" Target="../media/image65.jpeg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jpeg"/><Relationship Id="rId8" Type="http://schemas.openxmlformats.org/officeDocument/2006/relationships/image" Target="../media/image75.jpeg"/><Relationship Id="rId7" Type="http://schemas.openxmlformats.org/officeDocument/2006/relationships/image" Target="../media/image74.jpeg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5.jpeg"/><Relationship Id="rId17" Type="http://schemas.openxmlformats.org/officeDocument/2006/relationships/image" Target="../media/image84.jpeg"/><Relationship Id="rId16" Type="http://schemas.openxmlformats.org/officeDocument/2006/relationships/image" Target="../media/image83.jpeg"/><Relationship Id="rId15" Type="http://schemas.openxmlformats.org/officeDocument/2006/relationships/image" Target="../media/image82.jpeg"/><Relationship Id="rId14" Type="http://schemas.openxmlformats.org/officeDocument/2006/relationships/image" Target="../media/image81.jpeg"/><Relationship Id="rId13" Type="http://schemas.openxmlformats.org/officeDocument/2006/relationships/image" Target="../media/image80.jpeg"/><Relationship Id="rId12" Type="http://schemas.openxmlformats.org/officeDocument/2006/relationships/image" Target="../media/image79.jpeg"/><Relationship Id="rId11" Type="http://schemas.openxmlformats.org/officeDocument/2006/relationships/image" Target="../media/image78.jpeg"/><Relationship Id="rId10" Type="http://schemas.openxmlformats.org/officeDocument/2006/relationships/image" Target="../media/image77.jpeg"/><Relationship Id="rId1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jpeg"/><Relationship Id="rId8" Type="http://schemas.openxmlformats.org/officeDocument/2006/relationships/image" Target="../media/image93.jpeg"/><Relationship Id="rId7" Type="http://schemas.openxmlformats.org/officeDocument/2006/relationships/image" Target="../media/image92.jpeg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3" Type="http://schemas.openxmlformats.org/officeDocument/2006/relationships/image" Target="../media/image88.jpe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106.jpeg"/><Relationship Id="rId20" Type="http://schemas.openxmlformats.org/officeDocument/2006/relationships/image" Target="../media/image105.jpeg"/><Relationship Id="rId2" Type="http://schemas.openxmlformats.org/officeDocument/2006/relationships/image" Target="../media/image69.jpeg"/><Relationship Id="rId19" Type="http://schemas.openxmlformats.org/officeDocument/2006/relationships/image" Target="../media/image104.jpeg"/><Relationship Id="rId18" Type="http://schemas.openxmlformats.org/officeDocument/2006/relationships/image" Target="../media/image103.jpeg"/><Relationship Id="rId17" Type="http://schemas.openxmlformats.org/officeDocument/2006/relationships/image" Target="../media/image102.jpeg"/><Relationship Id="rId16" Type="http://schemas.openxmlformats.org/officeDocument/2006/relationships/image" Target="../media/image101.jpeg"/><Relationship Id="rId15" Type="http://schemas.openxmlformats.org/officeDocument/2006/relationships/image" Target="../media/image100.jpeg"/><Relationship Id="rId14" Type="http://schemas.openxmlformats.org/officeDocument/2006/relationships/image" Target="../media/image99.jpeg"/><Relationship Id="rId13" Type="http://schemas.openxmlformats.org/officeDocument/2006/relationships/image" Target="../media/image98.jpeg"/><Relationship Id="rId12" Type="http://schemas.openxmlformats.org/officeDocument/2006/relationships/image" Target="../media/image97.jpeg"/><Relationship Id="rId11" Type="http://schemas.openxmlformats.org/officeDocument/2006/relationships/image" Target="../media/image96.jpeg"/><Relationship Id="rId10" Type="http://schemas.openxmlformats.org/officeDocument/2006/relationships/image" Target="../media/image95.jpeg"/><Relationship Id="rId1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jpeg"/><Relationship Id="rId8" Type="http://schemas.openxmlformats.org/officeDocument/2006/relationships/image" Target="../media/image115.jpeg"/><Relationship Id="rId7" Type="http://schemas.openxmlformats.org/officeDocument/2006/relationships/image" Target="../media/image114.jpeg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22.jpeg"/><Relationship Id="rId14" Type="http://schemas.openxmlformats.org/officeDocument/2006/relationships/image" Target="../media/image121.jpeg"/><Relationship Id="rId13" Type="http://schemas.openxmlformats.org/officeDocument/2006/relationships/image" Target="../media/image120.jpeg"/><Relationship Id="rId12" Type="http://schemas.openxmlformats.org/officeDocument/2006/relationships/image" Target="../media/image119.jpeg"/><Relationship Id="rId11" Type="http://schemas.openxmlformats.org/officeDocument/2006/relationships/image" Target="../media/image118.jpeg"/><Relationship Id="rId10" Type="http://schemas.openxmlformats.org/officeDocument/2006/relationships/image" Target="../media/image117.jpe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6.jpeg"/><Relationship Id="rId16" Type="http://schemas.openxmlformats.org/officeDocument/2006/relationships/image" Target="../media/image25.jpeg"/><Relationship Id="rId15" Type="http://schemas.openxmlformats.org/officeDocument/2006/relationships/image" Target="../media/image24.jpeg"/><Relationship Id="rId14" Type="http://schemas.openxmlformats.org/officeDocument/2006/relationships/image" Target="../media/image23.jpeg"/><Relationship Id="rId13" Type="http://schemas.openxmlformats.org/officeDocument/2006/relationships/image" Target="../media/image22.jpeg"/><Relationship Id="rId12" Type="http://schemas.openxmlformats.org/officeDocument/2006/relationships/image" Target="../media/image21.jpeg"/><Relationship Id="rId11" Type="http://schemas.openxmlformats.org/officeDocument/2006/relationships/image" Target="../media/image20.jpeg"/><Relationship Id="rId10" Type="http://schemas.openxmlformats.org/officeDocument/2006/relationships/image" Target="../media/image19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40.jpeg"/><Relationship Id="rId14" Type="http://schemas.openxmlformats.org/officeDocument/2006/relationships/image" Target="../media/image39.jpeg"/><Relationship Id="rId13" Type="http://schemas.openxmlformats.org/officeDocument/2006/relationships/image" Target="../media/image38.jpeg"/><Relationship Id="rId12" Type="http://schemas.openxmlformats.org/officeDocument/2006/relationships/image" Target="../media/image37.jpeg"/><Relationship Id="rId11" Type="http://schemas.openxmlformats.org/officeDocument/2006/relationships/image" Target="../media/image36.jpeg"/><Relationship Id="rId10" Type="http://schemas.openxmlformats.org/officeDocument/2006/relationships/image" Target="../media/image35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604003" y="1626108"/>
            <a:ext cx="3203448" cy="2101596"/>
          </a:xfrm>
          <a:custGeom>
            <a:avLst/>
            <a:gdLst>
              <a:gd name="connsiteX0" fmla="*/ 16002 w 3203448"/>
              <a:gd name="connsiteY0" fmla="*/ 275589 h 2101596"/>
              <a:gd name="connsiteX1" fmla="*/ 16002 w 3203448"/>
              <a:gd name="connsiteY1" fmla="*/ 16001 h 2101596"/>
              <a:gd name="connsiteX2" fmla="*/ 3187446 w 3203448"/>
              <a:gd name="connsiteY2" fmla="*/ 16001 h 2101596"/>
              <a:gd name="connsiteX3" fmla="*/ 3187446 w 3203448"/>
              <a:gd name="connsiteY3" fmla="*/ 2085594 h 2101596"/>
              <a:gd name="connsiteX4" fmla="*/ 16002 w 3203448"/>
              <a:gd name="connsiteY4" fmla="*/ 2085594 h 2101596"/>
              <a:gd name="connsiteX5" fmla="*/ 16002 w 3203448"/>
              <a:gd name="connsiteY5" fmla="*/ 1826005 h 2101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203448" h="2101596">
                <a:moveTo>
                  <a:pt x="16002" y="275589"/>
                </a:moveTo>
                <a:lnTo>
                  <a:pt x="16002" y="16001"/>
                </a:lnTo>
                <a:lnTo>
                  <a:pt x="3187446" y="16001"/>
                </a:lnTo>
                <a:lnTo>
                  <a:pt x="3187446" y="2085594"/>
                </a:lnTo>
                <a:lnTo>
                  <a:pt x="16002" y="2085594"/>
                </a:lnTo>
                <a:lnTo>
                  <a:pt x="16002" y="1826005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298691" y="1237487"/>
            <a:ext cx="2286000" cy="1295399"/>
          </a:xfrm>
          <a:custGeom>
            <a:avLst/>
            <a:gdLst>
              <a:gd name="connsiteX0" fmla="*/ 16002 w 2286000"/>
              <a:gd name="connsiteY0" fmla="*/ 716788 h 1295399"/>
              <a:gd name="connsiteX1" fmla="*/ 16002 w 2286000"/>
              <a:gd name="connsiteY1" fmla="*/ 16002 h 1295399"/>
              <a:gd name="connsiteX2" fmla="*/ 2269998 w 2286000"/>
              <a:gd name="connsiteY2" fmla="*/ 16002 h 1295399"/>
              <a:gd name="connsiteX3" fmla="*/ 2269998 w 2286000"/>
              <a:gd name="connsiteY3" fmla="*/ 1279397 h 1295399"/>
              <a:gd name="connsiteX4" fmla="*/ 1029335 w 2286000"/>
              <a:gd name="connsiteY4" fmla="*/ 1279397 h 129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0" h="1295399">
                <a:moveTo>
                  <a:pt x="16002" y="716788"/>
                </a:moveTo>
                <a:lnTo>
                  <a:pt x="16002" y="16002"/>
                </a:lnTo>
                <a:lnTo>
                  <a:pt x="2269998" y="16002"/>
                </a:lnTo>
                <a:lnTo>
                  <a:pt x="2269998" y="1279397"/>
                </a:lnTo>
                <a:lnTo>
                  <a:pt x="1029335" y="1279397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4000" y="177800"/>
            <a:ext cx="889000" cy="1104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0" y="177800"/>
            <a:ext cx="1117600" cy="1092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70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292600" y="1765300"/>
            <a:ext cx="2978150" cy="1687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800"/>
              </a:lnSpc>
            </a:pPr>
            <a:r>
              <a:rPr lang="en-US" altLang="zh-CN" sz="11500" dirty="0">
                <a:solidFill>
                  <a:srgbClr val="41CBC6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2</a:t>
            </a:r>
            <a:r>
              <a:rPr lang="en-US" altLang="zh-CN" sz="11500" dirty="0">
                <a:solidFill>
                  <a:srgbClr val="4A9CCB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</a:t>
            </a:r>
            <a:r>
              <a:rPr lang="en-US" altLang="zh-CN" sz="11500" dirty="0">
                <a:solidFill>
                  <a:srgbClr val="41CBC6"/>
                </a:solidFill>
                <a:latin typeface="Impact" panose="020B0806030902050204" pitchFamily="18" charset="0"/>
                <a:cs typeface="Impact" panose="020B0806030902050204" pitchFamily="18" charset="0"/>
                <a:sym typeface="+mn-ea"/>
              </a:rPr>
              <a:t>2</a:t>
            </a:r>
            <a:r>
              <a:rPr lang="en-US" altLang="zh-CN" sz="11500" dirty="0">
                <a:solidFill>
                  <a:srgbClr val="4A9CCB"/>
                </a:solidFill>
                <a:latin typeface="Impact" panose="020B0806030902050204" pitchFamily="18" charset="0"/>
                <a:cs typeface="Impact" panose="020B0806030902050204" pitchFamily="18" charset="0"/>
                <a:sym typeface="+mn-ea"/>
              </a:rPr>
              <a:t>4</a:t>
            </a:r>
            <a:endParaRPr lang="en-US" altLang="zh-CN" sz="11500" dirty="0">
              <a:solidFill>
                <a:srgbClr val="5A538C"/>
              </a:solidFill>
              <a:latin typeface="Impact" panose="020B0806030902050204" pitchFamily="18" charset="0"/>
              <a:cs typeface="Impact" panose="020B08060309020502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105150" y="3886200"/>
            <a:ext cx="6200775" cy="13531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100"/>
              </a:lnSpc>
            </a:pPr>
            <a:r>
              <a:rPr lang="zh-CN" altLang="en-US" sz="5400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程序插桩和变异测试</a:t>
            </a:r>
            <a:br>
              <a:rPr lang="zh-CN" altLang="en-US" sz="5400" dirty="0">
                <a:solidFill>
                  <a:srgbClr val="404040"/>
                </a:solidFill>
                <a:latin typeface="幼圆" panose="02010509060101010101" pitchFamily="18" charset="-122"/>
                <a:cs typeface="幼圆" panose="02010509060101010101" pitchFamily="18" charset="-122"/>
              </a:rPr>
            </a:br>
            <a:r>
              <a:rPr lang="zh-CN" altLang="en-US" sz="5400" dirty="0">
                <a:solidFill>
                  <a:srgbClr val="404040"/>
                </a:solidFill>
                <a:latin typeface="幼圆" panose="02010509060101010101" pitchFamily="18" charset="-122"/>
                <a:cs typeface="幼圆" panose="02010509060101010101" pitchFamily="18" charset="-122"/>
              </a:rPr>
              <a:t>    </a:t>
            </a:r>
            <a:endParaRPr lang="en-US" altLang="zh-CN" sz="3200" dirty="0">
              <a:solidFill>
                <a:srgbClr val="404040"/>
              </a:solidFill>
              <a:latin typeface="幼圆" panose="02010509060101010101" pitchFamily="18" charset="-122"/>
              <a:cs typeface="幼圆" panose="0201050906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177800"/>
            <a:ext cx="1116965" cy="1143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58750"/>
            <a:ext cx="89916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90699" y="4196695"/>
            <a:ext cx="909031" cy="271521"/>
          </a:xfrm>
          <a:custGeom>
            <a:avLst/>
            <a:gdLst>
              <a:gd name="connsiteX0" fmla="*/ 0 w 909031"/>
              <a:gd name="connsiteY0" fmla="*/ 271521 h 271521"/>
              <a:gd name="connsiteX1" fmla="*/ 909031 w 909031"/>
              <a:gd name="connsiteY1" fmla="*/ 271521 h 271521"/>
              <a:gd name="connsiteX2" fmla="*/ 909031 w 909031"/>
              <a:gd name="connsiteY2" fmla="*/ 0 h 271521"/>
              <a:gd name="connsiteX3" fmla="*/ 0 w 909031"/>
              <a:gd name="connsiteY3" fmla="*/ 0 h 271521"/>
              <a:gd name="connsiteX4" fmla="*/ 0 w 909031"/>
              <a:gd name="connsiteY4" fmla="*/ 271521 h 271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31" h="271521">
                <a:moveTo>
                  <a:pt x="0" y="271521"/>
                </a:moveTo>
                <a:lnTo>
                  <a:pt x="909031" y="271521"/>
                </a:lnTo>
                <a:lnTo>
                  <a:pt x="909031" y="0"/>
                </a:lnTo>
                <a:lnTo>
                  <a:pt x="0" y="0"/>
                </a:lnTo>
                <a:lnTo>
                  <a:pt x="0" y="2715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74572" y="4180568"/>
            <a:ext cx="941286" cy="303776"/>
          </a:xfrm>
          <a:custGeom>
            <a:avLst/>
            <a:gdLst>
              <a:gd name="connsiteX0" fmla="*/ 16127 w 941286"/>
              <a:gd name="connsiteY0" fmla="*/ 287648 h 303776"/>
              <a:gd name="connsiteX1" fmla="*/ 925158 w 941286"/>
              <a:gd name="connsiteY1" fmla="*/ 287648 h 303776"/>
              <a:gd name="connsiteX2" fmla="*/ 925158 w 941286"/>
              <a:gd name="connsiteY2" fmla="*/ 16127 h 303776"/>
              <a:gd name="connsiteX3" fmla="*/ 16127 w 941286"/>
              <a:gd name="connsiteY3" fmla="*/ 16127 h 303776"/>
              <a:gd name="connsiteX4" fmla="*/ 16127 w 941286"/>
              <a:gd name="connsiteY4" fmla="*/ 287648 h 30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286" h="303776">
                <a:moveTo>
                  <a:pt x="16127" y="287648"/>
                </a:moveTo>
                <a:lnTo>
                  <a:pt x="925158" y="287648"/>
                </a:lnTo>
                <a:lnTo>
                  <a:pt x="925158" y="16127"/>
                </a:lnTo>
                <a:lnTo>
                  <a:pt x="16127" y="16127"/>
                </a:lnTo>
                <a:lnTo>
                  <a:pt x="16127" y="28764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63363" y="4196695"/>
            <a:ext cx="909030" cy="271521"/>
          </a:xfrm>
          <a:custGeom>
            <a:avLst/>
            <a:gdLst>
              <a:gd name="connsiteX0" fmla="*/ 0 w 909030"/>
              <a:gd name="connsiteY0" fmla="*/ 271521 h 271521"/>
              <a:gd name="connsiteX1" fmla="*/ 909031 w 909030"/>
              <a:gd name="connsiteY1" fmla="*/ 271521 h 271521"/>
              <a:gd name="connsiteX2" fmla="*/ 909030 w 909030"/>
              <a:gd name="connsiteY2" fmla="*/ 0 h 271521"/>
              <a:gd name="connsiteX3" fmla="*/ 0 w 909030"/>
              <a:gd name="connsiteY3" fmla="*/ 0 h 271521"/>
              <a:gd name="connsiteX4" fmla="*/ 0 w 909030"/>
              <a:gd name="connsiteY4" fmla="*/ 271521 h 271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30" h="271521">
                <a:moveTo>
                  <a:pt x="0" y="271521"/>
                </a:moveTo>
                <a:lnTo>
                  <a:pt x="909031" y="271521"/>
                </a:lnTo>
                <a:lnTo>
                  <a:pt x="909030" y="0"/>
                </a:lnTo>
                <a:lnTo>
                  <a:pt x="0" y="0"/>
                </a:lnTo>
                <a:lnTo>
                  <a:pt x="0" y="2715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47236" y="4180568"/>
            <a:ext cx="941285" cy="303776"/>
          </a:xfrm>
          <a:custGeom>
            <a:avLst/>
            <a:gdLst>
              <a:gd name="connsiteX0" fmla="*/ 16127 w 941285"/>
              <a:gd name="connsiteY0" fmla="*/ 287648 h 303776"/>
              <a:gd name="connsiteX1" fmla="*/ 925158 w 941285"/>
              <a:gd name="connsiteY1" fmla="*/ 287648 h 303776"/>
              <a:gd name="connsiteX2" fmla="*/ 925158 w 941285"/>
              <a:gd name="connsiteY2" fmla="*/ 16127 h 303776"/>
              <a:gd name="connsiteX3" fmla="*/ 16127 w 941285"/>
              <a:gd name="connsiteY3" fmla="*/ 16127 h 303776"/>
              <a:gd name="connsiteX4" fmla="*/ 16127 w 941285"/>
              <a:gd name="connsiteY4" fmla="*/ 287648 h 30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285" h="303776">
                <a:moveTo>
                  <a:pt x="16127" y="287648"/>
                </a:moveTo>
                <a:lnTo>
                  <a:pt x="925158" y="287648"/>
                </a:lnTo>
                <a:lnTo>
                  <a:pt x="925158" y="16127"/>
                </a:lnTo>
                <a:lnTo>
                  <a:pt x="16127" y="16127"/>
                </a:lnTo>
                <a:lnTo>
                  <a:pt x="16127" y="28764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29087" y="3773221"/>
            <a:ext cx="214058" cy="385463"/>
          </a:xfrm>
          <a:custGeom>
            <a:avLst/>
            <a:gdLst>
              <a:gd name="connsiteX0" fmla="*/ 197930 w 214058"/>
              <a:gd name="connsiteY0" fmla="*/ 16127 h 385463"/>
              <a:gd name="connsiteX1" fmla="*/ 16127 w 214058"/>
              <a:gd name="connsiteY1" fmla="*/ 16127 h 385463"/>
              <a:gd name="connsiteX2" fmla="*/ 16127 w 214058"/>
              <a:gd name="connsiteY2" fmla="*/ 369335 h 385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4058" h="385463">
                <a:moveTo>
                  <a:pt x="197930" y="16127"/>
                </a:moveTo>
                <a:lnTo>
                  <a:pt x="16127" y="16127"/>
                </a:lnTo>
                <a:lnTo>
                  <a:pt x="16127" y="36933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09298" y="4125175"/>
            <a:ext cx="71833" cy="71520"/>
          </a:xfrm>
          <a:custGeom>
            <a:avLst/>
            <a:gdLst>
              <a:gd name="connsiteX0" fmla="*/ 35916 w 71833"/>
              <a:gd name="connsiteY0" fmla="*/ 71520 h 71520"/>
              <a:gd name="connsiteX1" fmla="*/ 0 w 71833"/>
              <a:gd name="connsiteY1" fmla="*/ 0 h 71520"/>
              <a:gd name="connsiteX2" fmla="*/ 71833 w 71833"/>
              <a:gd name="connsiteY2" fmla="*/ 0 h 71520"/>
              <a:gd name="connsiteX3" fmla="*/ 35916 w 71833"/>
              <a:gd name="connsiteY3" fmla="*/ 71520 h 7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1833" h="71520">
                <a:moveTo>
                  <a:pt x="35916" y="71520"/>
                </a:moveTo>
                <a:lnTo>
                  <a:pt x="0" y="0"/>
                </a:lnTo>
                <a:cubicBezTo>
                  <a:pt x="22614" y="11251"/>
                  <a:pt x="49218" y="11251"/>
                  <a:pt x="71833" y="0"/>
                </a:cubicBezTo>
                <a:lnTo>
                  <a:pt x="35916" y="715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26923" y="4196695"/>
            <a:ext cx="909031" cy="271521"/>
          </a:xfrm>
          <a:custGeom>
            <a:avLst/>
            <a:gdLst>
              <a:gd name="connsiteX0" fmla="*/ 0 w 909031"/>
              <a:gd name="connsiteY0" fmla="*/ 271521 h 271521"/>
              <a:gd name="connsiteX1" fmla="*/ 909031 w 909031"/>
              <a:gd name="connsiteY1" fmla="*/ 271521 h 271521"/>
              <a:gd name="connsiteX2" fmla="*/ 909031 w 909031"/>
              <a:gd name="connsiteY2" fmla="*/ 0 h 271521"/>
              <a:gd name="connsiteX3" fmla="*/ 0 w 909031"/>
              <a:gd name="connsiteY3" fmla="*/ 0 h 271521"/>
              <a:gd name="connsiteX4" fmla="*/ 0 w 909031"/>
              <a:gd name="connsiteY4" fmla="*/ 271521 h 271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31" h="271521">
                <a:moveTo>
                  <a:pt x="0" y="271521"/>
                </a:moveTo>
                <a:lnTo>
                  <a:pt x="909031" y="271521"/>
                </a:lnTo>
                <a:lnTo>
                  <a:pt x="909031" y="0"/>
                </a:lnTo>
                <a:lnTo>
                  <a:pt x="0" y="0"/>
                </a:lnTo>
                <a:lnTo>
                  <a:pt x="0" y="2715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310795" y="4180568"/>
            <a:ext cx="941286" cy="303776"/>
          </a:xfrm>
          <a:custGeom>
            <a:avLst/>
            <a:gdLst>
              <a:gd name="connsiteX0" fmla="*/ 16127 w 941286"/>
              <a:gd name="connsiteY0" fmla="*/ 287648 h 303776"/>
              <a:gd name="connsiteX1" fmla="*/ 925158 w 941286"/>
              <a:gd name="connsiteY1" fmla="*/ 287648 h 303776"/>
              <a:gd name="connsiteX2" fmla="*/ 925158 w 941286"/>
              <a:gd name="connsiteY2" fmla="*/ 16127 h 303776"/>
              <a:gd name="connsiteX3" fmla="*/ 16127 w 941286"/>
              <a:gd name="connsiteY3" fmla="*/ 16127 h 303776"/>
              <a:gd name="connsiteX4" fmla="*/ 16127 w 941286"/>
              <a:gd name="connsiteY4" fmla="*/ 287648 h 30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286" h="303776">
                <a:moveTo>
                  <a:pt x="16127" y="287648"/>
                </a:moveTo>
                <a:lnTo>
                  <a:pt x="925158" y="287648"/>
                </a:lnTo>
                <a:lnTo>
                  <a:pt x="925158" y="16127"/>
                </a:lnTo>
                <a:lnTo>
                  <a:pt x="16127" y="16127"/>
                </a:lnTo>
                <a:lnTo>
                  <a:pt x="16127" y="28764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26923" y="4739728"/>
            <a:ext cx="909031" cy="271521"/>
          </a:xfrm>
          <a:custGeom>
            <a:avLst/>
            <a:gdLst>
              <a:gd name="connsiteX0" fmla="*/ 0 w 909031"/>
              <a:gd name="connsiteY0" fmla="*/ 271521 h 271521"/>
              <a:gd name="connsiteX1" fmla="*/ 909031 w 909031"/>
              <a:gd name="connsiteY1" fmla="*/ 271521 h 271521"/>
              <a:gd name="connsiteX2" fmla="*/ 909031 w 909031"/>
              <a:gd name="connsiteY2" fmla="*/ 0 h 271521"/>
              <a:gd name="connsiteX3" fmla="*/ 0 w 909031"/>
              <a:gd name="connsiteY3" fmla="*/ 0 h 271521"/>
              <a:gd name="connsiteX4" fmla="*/ 0 w 909031"/>
              <a:gd name="connsiteY4" fmla="*/ 271521 h 271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31" h="271521">
                <a:moveTo>
                  <a:pt x="0" y="271521"/>
                </a:moveTo>
                <a:lnTo>
                  <a:pt x="909031" y="271521"/>
                </a:lnTo>
                <a:lnTo>
                  <a:pt x="909031" y="0"/>
                </a:lnTo>
                <a:lnTo>
                  <a:pt x="0" y="0"/>
                </a:lnTo>
                <a:lnTo>
                  <a:pt x="0" y="2715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10795" y="4723601"/>
            <a:ext cx="941286" cy="303776"/>
          </a:xfrm>
          <a:custGeom>
            <a:avLst/>
            <a:gdLst>
              <a:gd name="connsiteX0" fmla="*/ 16127 w 941286"/>
              <a:gd name="connsiteY0" fmla="*/ 287649 h 303776"/>
              <a:gd name="connsiteX1" fmla="*/ 925158 w 941286"/>
              <a:gd name="connsiteY1" fmla="*/ 287649 h 303776"/>
              <a:gd name="connsiteX2" fmla="*/ 925158 w 941286"/>
              <a:gd name="connsiteY2" fmla="*/ 16127 h 303776"/>
              <a:gd name="connsiteX3" fmla="*/ 16127 w 941286"/>
              <a:gd name="connsiteY3" fmla="*/ 16127 h 303776"/>
              <a:gd name="connsiteX4" fmla="*/ 16127 w 941286"/>
              <a:gd name="connsiteY4" fmla="*/ 287649 h 30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286" h="303776">
                <a:moveTo>
                  <a:pt x="16127" y="287649"/>
                </a:moveTo>
                <a:lnTo>
                  <a:pt x="925158" y="287649"/>
                </a:lnTo>
                <a:lnTo>
                  <a:pt x="925158" y="16127"/>
                </a:lnTo>
                <a:lnTo>
                  <a:pt x="16127" y="16127"/>
                </a:lnTo>
                <a:lnTo>
                  <a:pt x="16127" y="28764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599536" y="4196695"/>
            <a:ext cx="909031" cy="271521"/>
          </a:xfrm>
          <a:custGeom>
            <a:avLst/>
            <a:gdLst>
              <a:gd name="connsiteX0" fmla="*/ 0 w 909031"/>
              <a:gd name="connsiteY0" fmla="*/ 271521 h 271521"/>
              <a:gd name="connsiteX1" fmla="*/ 909030 w 909031"/>
              <a:gd name="connsiteY1" fmla="*/ 271521 h 271521"/>
              <a:gd name="connsiteX2" fmla="*/ 909030 w 909031"/>
              <a:gd name="connsiteY2" fmla="*/ 0 h 271521"/>
              <a:gd name="connsiteX3" fmla="*/ 0 w 909031"/>
              <a:gd name="connsiteY3" fmla="*/ 0 h 271521"/>
              <a:gd name="connsiteX4" fmla="*/ 0 w 909031"/>
              <a:gd name="connsiteY4" fmla="*/ 271521 h 271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31" h="271521">
                <a:moveTo>
                  <a:pt x="0" y="271521"/>
                </a:moveTo>
                <a:lnTo>
                  <a:pt x="909030" y="271521"/>
                </a:lnTo>
                <a:lnTo>
                  <a:pt x="909030" y="0"/>
                </a:lnTo>
                <a:lnTo>
                  <a:pt x="0" y="0"/>
                </a:lnTo>
                <a:lnTo>
                  <a:pt x="0" y="2715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583408" y="4180568"/>
            <a:ext cx="941286" cy="303776"/>
          </a:xfrm>
          <a:custGeom>
            <a:avLst/>
            <a:gdLst>
              <a:gd name="connsiteX0" fmla="*/ 16127 w 941286"/>
              <a:gd name="connsiteY0" fmla="*/ 287648 h 303776"/>
              <a:gd name="connsiteX1" fmla="*/ 925158 w 941286"/>
              <a:gd name="connsiteY1" fmla="*/ 287648 h 303776"/>
              <a:gd name="connsiteX2" fmla="*/ 925158 w 941286"/>
              <a:gd name="connsiteY2" fmla="*/ 16127 h 303776"/>
              <a:gd name="connsiteX3" fmla="*/ 16127 w 941286"/>
              <a:gd name="connsiteY3" fmla="*/ 16127 h 303776"/>
              <a:gd name="connsiteX4" fmla="*/ 16127 w 941286"/>
              <a:gd name="connsiteY4" fmla="*/ 287648 h 30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286" h="303776">
                <a:moveTo>
                  <a:pt x="16127" y="287648"/>
                </a:moveTo>
                <a:lnTo>
                  <a:pt x="925158" y="287648"/>
                </a:lnTo>
                <a:lnTo>
                  <a:pt x="925158" y="16127"/>
                </a:lnTo>
                <a:lnTo>
                  <a:pt x="16127" y="16127"/>
                </a:lnTo>
                <a:lnTo>
                  <a:pt x="16127" y="28764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65272" y="4452089"/>
            <a:ext cx="64509" cy="249625"/>
          </a:xfrm>
          <a:custGeom>
            <a:avLst/>
            <a:gdLst>
              <a:gd name="connsiteX0" fmla="*/ 16127 w 64509"/>
              <a:gd name="connsiteY0" fmla="*/ 16127 h 249625"/>
              <a:gd name="connsiteX1" fmla="*/ 16127 w 64509"/>
              <a:gd name="connsiteY1" fmla="*/ 233498 h 249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509" h="249625">
                <a:moveTo>
                  <a:pt x="16127" y="16127"/>
                </a:moveTo>
                <a:lnTo>
                  <a:pt x="16127" y="23349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45483" y="4668206"/>
            <a:ext cx="71833" cy="71520"/>
          </a:xfrm>
          <a:custGeom>
            <a:avLst/>
            <a:gdLst>
              <a:gd name="connsiteX0" fmla="*/ 35916 w 71833"/>
              <a:gd name="connsiteY0" fmla="*/ 71520 h 71520"/>
              <a:gd name="connsiteX1" fmla="*/ 0 w 71833"/>
              <a:gd name="connsiteY1" fmla="*/ 0 h 71520"/>
              <a:gd name="connsiteX2" fmla="*/ 71833 w 71833"/>
              <a:gd name="connsiteY2" fmla="*/ 0 h 71520"/>
              <a:gd name="connsiteX3" fmla="*/ 35916 w 71833"/>
              <a:gd name="connsiteY3" fmla="*/ 71520 h 7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1833" h="71520">
                <a:moveTo>
                  <a:pt x="35916" y="71520"/>
                </a:moveTo>
                <a:lnTo>
                  <a:pt x="0" y="0"/>
                </a:lnTo>
                <a:cubicBezTo>
                  <a:pt x="22576" y="11264"/>
                  <a:pt x="49257" y="11264"/>
                  <a:pt x="71833" y="0"/>
                </a:cubicBezTo>
                <a:lnTo>
                  <a:pt x="35916" y="715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037885" y="4452089"/>
            <a:ext cx="64509" cy="249625"/>
          </a:xfrm>
          <a:custGeom>
            <a:avLst/>
            <a:gdLst>
              <a:gd name="connsiteX0" fmla="*/ 16127 w 64509"/>
              <a:gd name="connsiteY0" fmla="*/ 16127 h 249625"/>
              <a:gd name="connsiteX1" fmla="*/ 16127 w 64509"/>
              <a:gd name="connsiteY1" fmla="*/ 233498 h 249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509" h="249625">
                <a:moveTo>
                  <a:pt x="16127" y="16127"/>
                </a:moveTo>
                <a:lnTo>
                  <a:pt x="16127" y="23349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018095" y="4668206"/>
            <a:ext cx="71834" cy="71520"/>
          </a:xfrm>
          <a:custGeom>
            <a:avLst/>
            <a:gdLst>
              <a:gd name="connsiteX0" fmla="*/ 35917 w 71834"/>
              <a:gd name="connsiteY0" fmla="*/ 71520 h 71520"/>
              <a:gd name="connsiteX1" fmla="*/ 0 w 71834"/>
              <a:gd name="connsiteY1" fmla="*/ 0 h 71520"/>
              <a:gd name="connsiteX2" fmla="*/ 71834 w 71834"/>
              <a:gd name="connsiteY2" fmla="*/ 0 h 71520"/>
              <a:gd name="connsiteX3" fmla="*/ 35917 w 71834"/>
              <a:gd name="connsiteY3" fmla="*/ 71520 h 7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1834" h="71520">
                <a:moveTo>
                  <a:pt x="35917" y="71520"/>
                </a:moveTo>
                <a:lnTo>
                  <a:pt x="0" y="0"/>
                </a:lnTo>
                <a:cubicBezTo>
                  <a:pt x="22704" y="11264"/>
                  <a:pt x="49257" y="11264"/>
                  <a:pt x="71834" y="0"/>
                </a:cubicBezTo>
                <a:lnTo>
                  <a:pt x="35917" y="715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27018" y="3653588"/>
            <a:ext cx="909056" cy="271585"/>
          </a:xfrm>
          <a:custGeom>
            <a:avLst/>
            <a:gdLst>
              <a:gd name="connsiteX0" fmla="*/ 454515 w 909056"/>
              <a:gd name="connsiteY0" fmla="*/ 271585 h 271585"/>
              <a:gd name="connsiteX1" fmla="*/ 909056 w 909056"/>
              <a:gd name="connsiteY1" fmla="*/ 135760 h 271585"/>
              <a:gd name="connsiteX2" fmla="*/ 454515 w 909056"/>
              <a:gd name="connsiteY2" fmla="*/ 0 h 271585"/>
              <a:gd name="connsiteX3" fmla="*/ 0 w 909056"/>
              <a:gd name="connsiteY3" fmla="*/ 135760 h 271585"/>
              <a:gd name="connsiteX4" fmla="*/ 454515 w 909056"/>
              <a:gd name="connsiteY4" fmla="*/ 271585 h 2715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56" h="271585">
                <a:moveTo>
                  <a:pt x="454515" y="271585"/>
                </a:moveTo>
                <a:lnTo>
                  <a:pt x="909056" y="135760"/>
                </a:lnTo>
                <a:lnTo>
                  <a:pt x="454515" y="0"/>
                </a:lnTo>
                <a:lnTo>
                  <a:pt x="0" y="135760"/>
                </a:lnTo>
                <a:lnTo>
                  <a:pt x="454515" y="27158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310891" y="3637460"/>
            <a:ext cx="941311" cy="303840"/>
          </a:xfrm>
          <a:custGeom>
            <a:avLst/>
            <a:gdLst>
              <a:gd name="connsiteX0" fmla="*/ 470642 w 941311"/>
              <a:gd name="connsiteY0" fmla="*/ 287713 h 303840"/>
              <a:gd name="connsiteX1" fmla="*/ 925183 w 941311"/>
              <a:gd name="connsiteY1" fmla="*/ 151888 h 303840"/>
              <a:gd name="connsiteX2" fmla="*/ 470642 w 941311"/>
              <a:gd name="connsiteY2" fmla="*/ 16127 h 303840"/>
              <a:gd name="connsiteX3" fmla="*/ 16127 w 941311"/>
              <a:gd name="connsiteY3" fmla="*/ 151888 h 303840"/>
              <a:gd name="connsiteX4" fmla="*/ 470642 w 941311"/>
              <a:gd name="connsiteY4" fmla="*/ 287713 h 303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311" h="303840">
                <a:moveTo>
                  <a:pt x="470642" y="287713"/>
                </a:moveTo>
                <a:lnTo>
                  <a:pt x="925183" y="151888"/>
                </a:lnTo>
                <a:lnTo>
                  <a:pt x="470642" y="16127"/>
                </a:lnTo>
                <a:lnTo>
                  <a:pt x="16127" y="151888"/>
                </a:lnTo>
                <a:lnTo>
                  <a:pt x="470642" y="28771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19948" y="3773221"/>
            <a:ext cx="214020" cy="385463"/>
          </a:xfrm>
          <a:custGeom>
            <a:avLst/>
            <a:gdLst>
              <a:gd name="connsiteX0" fmla="*/ 16127 w 214020"/>
              <a:gd name="connsiteY0" fmla="*/ 16127 h 385463"/>
              <a:gd name="connsiteX1" fmla="*/ 197892 w 214020"/>
              <a:gd name="connsiteY1" fmla="*/ 16127 h 385463"/>
              <a:gd name="connsiteX2" fmla="*/ 197892 w 214020"/>
              <a:gd name="connsiteY2" fmla="*/ 369335 h 385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4020" h="385463">
                <a:moveTo>
                  <a:pt x="16127" y="16127"/>
                </a:moveTo>
                <a:lnTo>
                  <a:pt x="197892" y="16127"/>
                </a:lnTo>
                <a:lnTo>
                  <a:pt x="197892" y="36933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381923" y="4125175"/>
            <a:ext cx="71833" cy="71520"/>
          </a:xfrm>
          <a:custGeom>
            <a:avLst/>
            <a:gdLst>
              <a:gd name="connsiteX0" fmla="*/ 35916 w 71833"/>
              <a:gd name="connsiteY0" fmla="*/ 71520 h 71520"/>
              <a:gd name="connsiteX1" fmla="*/ 0 w 71833"/>
              <a:gd name="connsiteY1" fmla="*/ 0 h 71520"/>
              <a:gd name="connsiteX2" fmla="*/ 71833 w 71833"/>
              <a:gd name="connsiteY2" fmla="*/ 0 h 71520"/>
              <a:gd name="connsiteX3" fmla="*/ 35916 w 71833"/>
              <a:gd name="connsiteY3" fmla="*/ 71520 h 7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1833" h="71520">
                <a:moveTo>
                  <a:pt x="35916" y="71520"/>
                </a:moveTo>
                <a:lnTo>
                  <a:pt x="0" y="0"/>
                </a:lnTo>
                <a:cubicBezTo>
                  <a:pt x="22576" y="11251"/>
                  <a:pt x="49257" y="11251"/>
                  <a:pt x="71833" y="0"/>
                </a:cubicBezTo>
                <a:lnTo>
                  <a:pt x="35916" y="715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63165" y="3653716"/>
            <a:ext cx="909081" cy="271457"/>
          </a:xfrm>
          <a:custGeom>
            <a:avLst/>
            <a:gdLst>
              <a:gd name="connsiteX0" fmla="*/ 454604 w 909081"/>
              <a:gd name="connsiteY0" fmla="*/ 271457 h 271457"/>
              <a:gd name="connsiteX1" fmla="*/ 909081 w 909081"/>
              <a:gd name="connsiteY1" fmla="*/ 135632 h 271457"/>
              <a:gd name="connsiteX2" fmla="*/ 454604 w 909081"/>
              <a:gd name="connsiteY2" fmla="*/ 0 h 271457"/>
              <a:gd name="connsiteX3" fmla="*/ 0 w 909081"/>
              <a:gd name="connsiteY3" fmla="*/ 135632 h 271457"/>
              <a:gd name="connsiteX4" fmla="*/ 454604 w 909081"/>
              <a:gd name="connsiteY4" fmla="*/ 271457 h 271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81" h="271457">
                <a:moveTo>
                  <a:pt x="454604" y="271457"/>
                </a:moveTo>
                <a:lnTo>
                  <a:pt x="909081" y="135632"/>
                </a:lnTo>
                <a:lnTo>
                  <a:pt x="454604" y="0"/>
                </a:lnTo>
                <a:lnTo>
                  <a:pt x="0" y="135632"/>
                </a:lnTo>
                <a:lnTo>
                  <a:pt x="454604" y="2714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947037" y="3637588"/>
            <a:ext cx="941336" cy="303712"/>
          </a:xfrm>
          <a:custGeom>
            <a:avLst/>
            <a:gdLst>
              <a:gd name="connsiteX0" fmla="*/ 470732 w 941336"/>
              <a:gd name="connsiteY0" fmla="*/ 287585 h 303712"/>
              <a:gd name="connsiteX1" fmla="*/ 925209 w 941336"/>
              <a:gd name="connsiteY1" fmla="*/ 151760 h 303712"/>
              <a:gd name="connsiteX2" fmla="*/ 470732 w 941336"/>
              <a:gd name="connsiteY2" fmla="*/ 16127 h 303712"/>
              <a:gd name="connsiteX3" fmla="*/ 16127 w 941336"/>
              <a:gd name="connsiteY3" fmla="*/ 151760 h 303712"/>
              <a:gd name="connsiteX4" fmla="*/ 470732 w 941336"/>
              <a:gd name="connsiteY4" fmla="*/ 287585 h 303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336" h="303712">
                <a:moveTo>
                  <a:pt x="470732" y="287585"/>
                </a:moveTo>
                <a:lnTo>
                  <a:pt x="925209" y="151760"/>
                </a:lnTo>
                <a:lnTo>
                  <a:pt x="470732" y="16127"/>
                </a:lnTo>
                <a:lnTo>
                  <a:pt x="16127" y="151760"/>
                </a:lnTo>
                <a:lnTo>
                  <a:pt x="470732" y="2875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765272" y="3773221"/>
            <a:ext cx="214019" cy="385463"/>
          </a:xfrm>
          <a:custGeom>
            <a:avLst/>
            <a:gdLst>
              <a:gd name="connsiteX0" fmla="*/ 197893 w 214019"/>
              <a:gd name="connsiteY0" fmla="*/ 16127 h 385463"/>
              <a:gd name="connsiteX1" fmla="*/ 16127 w 214019"/>
              <a:gd name="connsiteY1" fmla="*/ 16127 h 385463"/>
              <a:gd name="connsiteX2" fmla="*/ 16127 w 214019"/>
              <a:gd name="connsiteY2" fmla="*/ 369335 h 385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4019" h="385463">
                <a:moveTo>
                  <a:pt x="197893" y="16127"/>
                </a:moveTo>
                <a:lnTo>
                  <a:pt x="16127" y="16127"/>
                </a:lnTo>
                <a:lnTo>
                  <a:pt x="16127" y="36933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745483" y="4125175"/>
            <a:ext cx="71833" cy="71520"/>
          </a:xfrm>
          <a:custGeom>
            <a:avLst/>
            <a:gdLst>
              <a:gd name="connsiteX0" fmla="*/ 35916 w 71833"/>
              <a:gd name="connsiteY0" fmla="*/ 71520 h 71520"/>
              <a:gd name="connsiteX1" fmla="*/ 0 w 71833"/>
              <a:gd name="connsiteY1" fmla="*/ 0 h 71520"/>
              <a:gd name="connsiteX2" fmla="*/ 71833 w 71833"/>
              <a:gd name="connsiteY2" fmla="*/ 0 h 71520"/>
              <a:gd name="connsiteX3" fmla="*/ 35916 w 71833"/>
              <a:gd name="connsiteY3" fmla="*/ 71520 h 7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1833" h="71520">
                <a:moveTo>
                  <a:pt x="35916" y="71520"/>
                </a:moveTo>
                <a:lnTo>
                  <a:pt x="0" y="0"/>
                </a:lnTo>
                <a:cubicBezTo>
                  <a:pt x="22576" y="11251"/>
                  <a:pt x="49257" y="11251"/>
                  <a:pt x="71833" y="0"/>
                </a:cubicBezTo>
                <a:lnTo>
                  <a:pt x="35916" y="715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599536" y="4739728"/>
            <a:ext cx="909031" cy="271521"/>
          </a:xfrm>
          <a:custGeom>
            <a:avLst/>
            <a:gdLst>
              <a:gd name="connsiteX0" fmla="*/ 0 w 909031"/>
              <a:gd name="connsiteY0" fmla="*/ 271521 h 271521"/>
              <a:gd name="connsiteX1" fmla="*/ 909031 w 909031"/>
              <a:gd name="connsiteY1" fmla="*/ 271521 h 271521"/>
              <a:gd name="connsiteX2" fmla="*/ 909031 w 909031"/>
              <a:gd name="connsiteY2" fmla="*/ 0 h 271521"/>
              <a:gd name="connsiteX3" fmla="*/ 0 w 909031"/>
              <a:gd name="connsiteY3" fmla="*/ 0 h 271521"/>
              <a:gd name="connsiteX4" fmla="*/ 0 w 909031"/>
              <a:gd name="connsiteY4" fmla="*/ 271521 h 271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031" h="271521">
                <a:moveTo>
                  <a:pt x="0" y="271521"/>
                </a:moveTo>
                <a:lnTo>
                  <a:pt x="909031" y="271521"/>
                </a:lnTo>
                <a:lnTo>
                  <a:pt x="909031" y="0"/>
                </a:lnTo>
                <a:lnTo>
                  <a:pt x="0" y="0"/>
                </a:lnTo>
                <a:lnTo>
                  <a:pt x="0" y="2715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583408" y="4723601"/>
            <a:ext cx="941286" cy="303776"/>
          </a:xfrm>
          <a:custGeom>
            <a:avLst/>
            <a:gdLst>
              <a:gd name="connsiteX0" fmla="*/ 16127 w 941286"/>
              <a:gd name="connsiteY0" fmla="*/ 287649 h 303776"/>
              <a:gd name="connsiteX1" fmla="*/ 925159 w 941286"/>
              <a:gd name="connsiteY1" fmla="*/ 287649 h 303776"/>
              <a:gd name="connsiteX2" fmla="*/ 925159 w 941286"/>
              <a:gd name="connsiteY2" fmla="*/ 16127 h 303776"/>
              <a:gd name="connsiteX3" fmla="*/ 16127 w 941286"/>
              <a:gd name="connsiteY3" fmla="*/ 16127 h 303776"/>
              <a:gd name="connsiteX4" fmla="*/ 16127 w 941286"/>
              <a:gd name="connsiteY4" fmla="*/ 287649 h 30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286" h="303776">
                <a:moveTo>
                  <a:pt x="16127" y="287649"/>
                </a:moveTo>
                <a:lnTo>
                  <a:pt x="925159" y="287649"/>
                </a:lnTo>
                <a:lnTo>
                  <a:pt x="925159" y="16127"/>
                </a:lnTo>
                <a:lnTo>
                  <a:pt x="16127" y="16127"/>
                </a:lnTo>
                <a:lnTo>
                  <a:pt x="16127" y="28764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856119" y="3773221"/>
            <a:ext cx="214020" cy="385463"/>
          </a:xfrm>
          <a:custGeom>
            <a:avLst/>
            <a:gdLst>
              <a:gd name="connsiteX0" fmla="*/ 16127 w 214020"/>
              <a:gd name="connsiteY0" fmla="*/ 16127 h 385463"/>
              <a:gd name="connsiteX1" fmla="*/ 197893 w 214020"/>
              <a:gd name="connsiteY1" fmla="*/ 16127 h 385463"/>
              <a:gd name="connsiteX2" fmla="*/ 197893 w 214020"/>
              <a:gd name="connsiteY2" fmla="*/ 369335 h 385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4020" h="385463">
                <a:moveTo>
                  <a:pt x="16127" y="16127"/>
                </a:moveTo>
                <a:lnTo>
                  <a:pt x="197893" y="16127"/>
                </a:lnTo>
                <a:lnTo>
                  <a:pt x="197893" y="36933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018095" y="4125175"/>
            <a:ext cx="71834" cy="71520"/>
          </a:xfrm>
          <a:custGeom>
            <a:avLst/>
            <a:gdLst>
              <a:gd name="connsiteX0" fmla="*/ 35917 w 71834"/>
              <a:gd name="connsiteY0" fmla="*/ 71520 h 71520"/>
              <a:gd name="connsiteX1" fmla="*/ 0 w 71834"/>
              <a:gd name="connsiteY1" fmla="*/ 0 h 71520"/>
              <a:gd name="connsiteX2" fmla="*/ 71834 w 71834"/>
              <a:gd name="connsiteY2" fmla="*/ 0 h 71520"/>
              <a:gd name="connsiteX3" fmla="*/ 35917 w 71834"/>
              <a:gd name="connsiteY3" fmla="*/ 71520 h 7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1834" h="71520">
                <a:moveTo>
                  <a:pt x="35917" y="71520"/>
                </a:moveTo>
                <a:lnTo>
                  <a:pt x="0" y="0"/>
                </a:lnTo>
                <a:cubicBezTo>
                  <a:pt x="22704" y="11251"/>
                  <a:pt x="49257" y="11251"/>
                  <a:pt x="71834" y="0"/>
                </a:cubicBezTo>
                <a:lnTo>
                  <a:pt x="35917" y="715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5" name="TextBox 1"/>
          <p:cNvSpPr txBox="1"/>
          <p:nvPr/>
        </p:nvSpPr>
        <p:spPr>
          <a:xfrm>
            <a:off x="1155700" y="228600"/>
            <a:ext cx="9902190" cy="2981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有条件跳转插桩</a:t>
            </a:r>
            <a:endParaRPr lang="en-US" altLang="zh-CN" sz="2005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件跳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，程序在运行时只会走某一侧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，因此需要在两侧都注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入探针。如图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4-8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，有条件跳转语句段包含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等三条语句。此时，需要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1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3962400" y="4267200"/>
            <a:ext cx="3302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9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5245100" y="4267200"/>
            <a:ext cx="3302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9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6604000" y="4279900"/>
            <a:ext cx="330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en-US" altLang="zh-CN" sz="9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9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597400" y="3721100"/>
            <a:ext cx="342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9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9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9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7239000" y="3721100"/>
            <a:ext cx="342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9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9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9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7886700" y="4279900"/>
            <a:ext cx="330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en-US" altLang="zh-CN" sz="9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1600" algn="l"/>
              </a:tabLst>
            </a:pP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9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9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4876800" y="5181600"/>
            <a:ext cx="2387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4-8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有条件跳转插桩示例</a:t>
            </a:r>
            <a:endParaRPr lang="en-US" altLang="zh-CN" sz="1595" dirty="0" smtClean="0">
              <a:solidFill>
                <a:srgbClr val="000000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967142" y="3325416"/>
            <a:ext cx="1011809" cy="302683"/>
          </a:xfrm>
          <a:custGeom>
            <a:avLst/>
            <a:gdLst>
              <a:gd name="connsiteX0" fmla="*/ 0 w 1011809"/>
              <a:gd name="connsiteY0" fmla="*/ 302683 h 302683"/>
              <a:gd name="connsiteX1" fmla="*/ 1011809 w 1011809"/>
              <a:gd name="connsiteY1" fmla="*/ 302683 h 302683"/>
              <a:gd name="connsiteX2" fmla="*/ 1011809 w 1011809"/>
              <a:gd name="connsiteY2" fmla="*/ 0 h 302683"/>
              <a:gd name="connsiteX3" fmla="*/ 0 w 1011809"/>
              <a:gd name="connsiteY3" fmla="*/ 0 h 302683"/>
              <a:gd name="connsiteX4" fmla="*/ 0 w 1011809"/>
              <a:gd name="connsiteY4" fmla="*/ 302683 h 30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83">
                <a:moveTo>
                  <a:pt x="0" y="302683"/>
                </a:moveTo>
                <a:lnTo>
                  <a:pt x="1011809" y="302683"/>
                </a:lnTo>
                <a:lnTo>
                  <a:pt x="1011809" y="0"/>
                </a:lnTo>
                <a:lnTo>
                  <a:pt x="0" y="0"/>
                </a:lnTo>
                <a:lnTo>
                  <a:pt x="0" y="3026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949178" y="3307451"/>
            <a:ext cx="1047738" cy="338612"/>
          </a:xfrm>
          <a:custGeom>
            <a:avLst/>
            <a:gdLst>
              <a:gd name="connsiteX0" fmla="*/ 17964 w 1047738"/>
              <a:gd name="connsiteY0" fmla="*/ 320647 h 338612"/>
              <a:gd name="connsiteX1" fmla="*/ 1029773 w 1047738"/>
              <a:gd name="connsiteY1" fmla="*/ 320647 h 338612"/>
              <a:gd name="connsiteX2" fmla="*/ 1029773 w 1047738"/>
              <a:gd name="connsiteY2" fmla="*/ 17964 h 338612"/>
              <a:gd name="connsiteX3" fmla="*/ 17964 w 1047738"/>
              <a:gd name="connsiteY3" fmla="*/ 17964 h 338612"/>
              <a:gd name="connsiteX4" fmla="*/ 17964 w 1047738"/>
              <a:gd name="connsiteY4" fmla="*/ 320647 h 33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12">
                <a:moveTo>
                  <a:pt x="17964" y="320647"/>
                </a:moveTo>
                <a:lnTo>
                  <a:pt x="1029773" y="320647"/>
                </a:lnTo>
                <a:lnTo>
                  <a:pt x="1029773" y="17964"/>
                </a:lnTo>
                <a:lnTo>
                  <a:pt x="17964" y="17964"/>
                </a:lnTo>
                <a:lnTo>
                  <a:pt x="17964" y="32064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86015" y="3325416"/>
            <a:ext cx="1011809" cy="302683"/>
          </a:xfrm>
          <a:custGeom>
            <a:avLst/>
            <a:gdLst>
              <a:gd name="connsiteX0" fmla="*/ 0 w 1011809"/>
              <a:gd name="connsiteY0" fmla="*/ 302683 h 302683"/>
              <a:gd name="connsiteX1" fmla="*/ 1011809 w 1011809"/>
              <a:gd name="connsiteY1" fmla="*/ 302683 h 302683"/>
              <a:gd name="connsiteX2" fmla="*/ 1011809 w 1011809"/>
              <a:gd name="connsiteY2" fmla="*/ 0 h 302683"/>
              <a:gd name="connsiteX3" fmla="*/ 0 w 1011809"/>
              <a:gd name="connsiteY3" fmla="*/ 0 h 302683"/>
              <a:gd name="connsiteX4" fmla="*/ 0 w 1011809"/>
              <a:gd name="connsiteY4" fmla="*/ 302683 h 30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83">
                <a:moveTo>
                  <a:pt x="0" y="302683"/>
                </a:moveTo>
                <a:lnTo>
                  <a:pt x="1011809" y="302683"/>
                </a:lnTo>
                <a:lnTo>
                  <a:pt x="1011809" y="0"/>
                </a:lnTo>
                <a:lnTo>
                  <a:pt x="0" y="0"/>
                </a:lnTo>
                <a:lnTo>
                  <a:pt x="0" y="3026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68050" y="3307451"/>
            <a:ext cx="1047738" cy="338612"/>
          </a:xfrm>
          <a:custGeom>
            <a:avLst/>
            <a:gdLst>
              <a:gd name="connsiteX0" fmla="*/ 17964 w 1047738"/>
              <a:gd name="connsiteY0" fmla="*/ 320647 h 338612"/>
              <a:gd name="connsiteX1" fmla="*/ 1029774 w 1047738"/>
              <a:gd name="connsiteY1" fmla="*/ 320647 h 338612"/>
              <a:gd name="connsiteX2" fmla="*/ 1029774 w 1047738"/>
              <a:gd name="connsiteY2" fmla="*/ 17964 h 338612"/>
              <a:gd name="connsiteX3" fmla="*/ 17964 w 1047738"/>
              <a:gd name="connsiteY3" fmla="*/ 17964 h 338612"/>
              <a:gd name="connsiteX4" fmla="*/ 17964 w 1047738"/>
              <a:gd name="connsiteY4" fmla="*/ 320647 h 33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12">
                <a:moveTo>
                  <a:pt x="17964" y="320647"/>
                </a:moveTo>
                <a:lnTo>
                  <a:pt x="1029774" y="320647"/>
                </a:lnTo>
                <a:lnTo>
                  <a:pt x="1029774" y="17964"/>
                </a:lnTo>
                <a:lnTo>
                  <a:pt x="17964" y="17964"/>
                </a:lnTo>
                <a:lnTo>
                  <a:pt x="17964" y="32064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86015" y="3930783"/>
            <a:ext cx="1011809" cy="302683"/>
          </a:xfrm>
          <a:custGeom>
            <a:avLst/>
            <a:gdLst>
              <a:gd name="connsiteX0" fmla="*/ 0 w 1011809"/>
              <a:gd name="connsiteY0" fmla="*/ 302683 h 302683"/>
              <a:gd name="connsiteX1" fmla="*/ 1011809 w 1011809"/>
              <a:gd name="connsiteY1" fmla="*/ 302683 h 302683"/>
              <a:gd name="connsiteX2" fmla="*/ 1011809 w 1011809"/>
              <a:gd name="connsiteY2" fmla="*/ 0 h 302683"/>
              <a:gd name="connsiteX3" fmla="*/ 0 w 1011809"/>
              <a:gd name="connsiteY3" fmla="*/ 0 h 302683"/>
              <a:gd name="connsiteX4" fmla="*/ 0 w 1011809"/>
              <a:gd name="connsiteY4" fmla="*/ 302683 h 30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83">
                <a:moveTo>
                  <a:pt x="0" y="302683"/>
                </a:moveTo>
                <a:lnTo>
                  <a:pt x="1011809" y="302683"/>
                </a:lnTo>
                <a:lnTo>
                  <a:pt x="1011809" y="0"/>
                </a:lnTo>
                <a:lnTo>
                  <a:pt x="0" y="0"/>
                </a:lnTo>
                <a:lnTo>
                  <a:pt x="0" y="3026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68050" y="3912818"/>
            <a:ext cx="1047738" cy="338612"/>
          </a:xfrm>
          <a:custGeom>
            <a:avLst/>
            <a:gdLst>
              <a:gd name="connsiteX0" fmla="*/ 17964 w 1047738"/>
              <a:gd name="connsiteY0" fmla="*/ 320647 h 338612"/>
              <a:gd name="connsiteX1" fmla="*/ 1029774 w 1047738"/>
              <a:gd name="connsiteY1" fmla="*/ 320647 h 338612"/>
              <a:gd name="connsiteX2" fmla="*/ 1029774 w 1047738"/>
              <a:gd name="connsiteY2" fmla="*/ 17964 h 338612"/>
              <a:gd name="connsiteX3" fmla="*/ 17964 w 1047738"/>
              <a:gd name="connsiteY3" fmla="*/ 17964 h 338612"/>
              <a:gd name="connsiteX4" fmla="*/ 17964 w 1047738"/>
              <a:gd name="connsiteY4" fmla="*/ 320647 h 33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12">
                <a:moveTo>
                  <a:pt x="17964" y="320647"/>
                </a:moveTo>
                <a:lnTo>
                  <a:pt x="1029774" y="320647"/>
                </a:lnTo>
                <a:lnTo>
                  <a:pt x="1029774" y="17964"/>
                </a:lnTo>
                <a:lnTo>
                  <a:pt x="17964" y="17964"/>
                </a:lnTo>
                <a:lnTo>
                  <a:pt x="17964" y="32064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73912" y="3610135"/>
            <a:ext cx="71857" cy="278260"/>
          </a:xfrm>
          <a:custGeom>
            <a:avLst/>
            <a:gdLst>
              <a:gd name="connsiteX0" fmla="*/ 17964 w 71857"/>
              <a:gd name="connsiteY0" fmla="*/ 17964 h 278260"/>
              <a:gd name="connsiteX1" fmla="*/ 17964 w 71857"/>
              <a:gd name="connsiteY1" fmla="*/ 260296 h 278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857" h="278260">
                <a:moveTo>
                  <a:pt x="17964" y="17964"/>
                </a:moveTo>
                <a:lnTo>
                  <a:pt x="17964" y="260296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51899" y="3851054"/>
            <a:ext cx="79955" cy="79728"/>
          </a:xfrm>
          <a:custGeom>
            <a:avLst/>
            <a:gdLst>
              <a:gd name="connsiteX0" fmla="*/ 39978 w 79955"/>
              <a:gd name="connsiteY0" fmla="*/ 79728 h 79728"/>
              <a:gd name="connsiteX1" fmla="*/ 0 w 79955"/>
              <a:gd name="connsiteY1" fmla="*/ 0 h 79728"/>
              <a:gd name="connsiteX2" fmla="*/ 79955 w 79955"/>
              <a:gd name="connsiteY2" fmla="*/ 0 h 79728"/>
              <a:gd name="connsiteX3" fmla="*/ 39978 w 79955"/>
              <a:gd name="connsiteY3" fmla="*/ 79728 h 79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9955" h="79728">
                <a:moveTo>
                  <a:pt x="39978" y="79728"/>
                </a:moveTo>
                <a:lnTo>
                  <a:pt x="0" y="0"/>
                </a:lnTo>
                <a:cubicBezTo>
                  <a:pt x="25272" y="12543"/>
                  <a:pt x="54826" y="12543"/>
                  <a:pt x="79955" y="0"/>
                </a:cubicBezTo>
                <a:lnTo>
                  <a:pt x="39978" y="7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55082" y="3610135"/>
            <a:ext cx="71857" cy="278260"/>
          </a:xfrm>
          <a:custGeom>
            <a:avLst/>
            <a:gdLst>
              <a:gd name="connsiteX0" fmla="*/ 17964 w 71857"/>
              <a:gd name="connsiteY0" fmla="*/ 17964 h 278260"/>
              <a:gd name="connsiteX1" fmla="*/ 17964 w 71857"/>
              <a:gd name="connsiteY1" fmla="*/ 260296 h 278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857" h="278260">
                <a:moveTo>
                  <a:pt x="17964" y="17964"/>
                </a:moveTo>
                <a:lnTo>
                  <a:pt x="17964" y="260296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33069" y="3851054"/>
            <a:ext cx="79955" cy="79728"/>
          </a:xfrm>
          <a:custGeom>
            <a:avLst/>
            <a:gdLst>
              <a:gd name="connsiteX0" fmla="*/ 39977 w 79955"/>
              <a:gd name="connsiteY0" fmla="*/ 79728 h 79728"/>
              <a:gd name="connsiteX1" fmla="*/ 0 w 79955"/>
              <a:gd name="connsiteY1" fmla="*/ 0 h 79728"/>
              <a:gd name="connsiteX2" fmla="*/ 79955 w 79955"/>
              <a:gd name="connsiteY2" fmla="*/ 0 h 79728"/>
              <a:gd name="connsiteX3" fmla="*/ 39977 w 79955"/>
              <a:gd name="connsiteY3" fmla="*/ 79728 h 79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9955" h="79728">
                <a:moveTo>
                  <a:pt x="39977" y="79728"/>
                </a:moveTo>
                <a:lnTo>
                  <a:pt x="0" y="0"/>
                </a:lnTo>
                <a:cubicBezTo>
                  <a:pt x="25171" y="12543"/>
                  <a:pt x="54783" y="12543"/>
                  <a:pt x="79955" y="0"/>
                </a:cubicBezTo>
                <a:lnTo>
                  <a:pt x="39977" y="7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073912" y="4215502"/>
            <a:ext cx="71857" cy="278260"/>
          </a:xfrm>
          <a:custGeom>
            <a:avLst/>
            <a:gdLst>
              <a:gd name="connsiteX0" fmla="*/ 17964 w 71857"/>
              <a:gd name="connsiteY0" fmla="*/ 17964 h 278260"/>
              <a:gd name="connsiteX1" fmla="*/ 17964 w 71857"/>
              <a:gd name="connsiteY1" fmla="*/ 260296 h 278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857" h="278260">
                <a:moveTo>
                  <a:pt x="17964" y="17964"/>
                </a:moveTo>
                <a:lnTo>
                  <a:pt x="17964" y="260296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51899" y="4456421"/>
            <a:ext cx="79955" cy="79728"/>
          </a:xfrm>
          <a:custGeom>
            <a:avLst/>
            <a:gdLst>
              <a:gd name="connsiteX0" fmla="*/ 39978 w 79955"/>
              <a:gd name="connsiteY0" fmla="*/ 79728 h 79728"/>
              <a:gd name="connsiteX1" fmla="*/ 0 w 79955"/>
              <a:gd name="connsiteY1" fmla="*/ 0 h 79728"/>
              <a:gd name="connsiteX2" fmla="*/ 79955 w 79955"/>
              <a:gd name="connsiteY2" fmla="*/ 0 h 79728"/>
              <a:gd name="connsiteX3" fmla="*/ 39978 w 79955"/>
              <a:gd name="connsiteY3" fmla="*/ 79728 h 79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9955" h="79728">
                <a:moveTo>
                  <a:pt x="39978" y="79728"/>
                </a:moveTo>
                <a:lnTo>
                  <a:pt x="0" y="0"/>
                </a:lnTo>
                <a:cubicBezTo>
                  <a:pt x="25272" y="12543"/>
                  <a:pt x="54826" y="12543"/>
                  <a:pt x="79955" y="0"/>
                </a:cubicBezTo>
                <a:lnTo>
                  <a:pt x="39978" y="7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068329" y="3930783"/>
            <a:ext cx="809436" cy="302683"/>
          </a:xfrm>
          <a:custGeom>
            <a:avLst/>
            <a:gdLst>
              <a:gd name="connsiteX0" fmla="*/ 151758 w 809436"/>
              <a:gd name="connsiteY0" fmla="*/ 302683 h 302683"/>
              <a:gd name="connsiteX1" fmla="*/ 657677 w 809436"/>
              <a:gd name="connsiteY1" fmla="*/ 302683 h 302683"/>
              <a:gd name="connsiteX2" fmla="*/ 809436 w 809436"/>
              <a:gd name="connsiteY2" fmla="*/ 151341 h 302683"/>
              <a:gd name="connsiteX3" fmla="*/ 657677 w 809436"/>
              <a:gd name="connsiteY3" fmla="*/ 0 h 302683"/>
              <a:gd name="connsiteX4" fmla="*/ 151758 w 809436"/>
              <a:gd name="connsiteY4" fmla="*/ 0 h 302683"/>
              <a:gd name="connsiteX5" fmla="*/ 0 w 809436"/>
              <a:gd name="connsiteY5" fmla="*/ 151341 h 302683"/>
              <a:gd name="connsiteX6" fmla="*/ 151758 w 809436"/>
              <a:gd name="connsiteY6" fmla="*/ 302683 h 30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9436" h="302683">
                <a:moveTo>
                  <a:pt x="151758" y="302683"/>
                </a:moveTo>
                <a:lnTo>
                  <a:pt x="657677" y="302683"/>
                </a:lnTo>
                <a:cubicBezTo>
                  <a:pt x="741488" y="302683"/>
                  <a:pt x="809436" y="234928"/>
                  <a:pt x="809436" y="151341"/>
                </a:cubicBezTo>
                <a:cubicBezTo>
                  <a:pt x="809436" y="67754"/>
                  <a:pt x="741488" y="0"/>
                  <a:pt x="657677" y="0"/>
                </a:cubicBezTo>
                <a:lnTo>
                  <a:pt x="151758" y="0"/>
                </a:lnTo>
                <a:cubicBezTo>
                  <a:pt x="67948" y="0"/>
                  <a:pt x="0" y="67754"/>
                  <a:pt x="0" y="151341"/>
                </a:cubicBezTo>
                <a:cubicBezTo>
                  <a:pt x="0" y="234928"/>
                  <a:pt x="67948" y="302683"/>
                  <a:pt x="151758" y="30268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50364" y="3912818"/>
            <a:ext cx="845365" cy="338612"/>
          </a:xfrm>
          <a:custGeom>
            <a:avLst/>
            <a:gdLst>
              <a:gd name="connsiteX0" fmla="*/ 169722 w 845365"/>
              <a:gd name="connsiteY0" fmla="*/ 320647 h 338612"/>
              <a:gd name="connsiteX1" fmla="*/ 675642 w 845365"/>
              <a:gd name="connsiteY1" fmla="*/ 320647 h 338612"/>
              <a:gd name="connsiteX2" fmla="*/ 827400 w 845365"/>
              <a:gd name="connsiteY2" fmla="*/ 169305 h 338612"/>
              <a:gd name="connsiteX3" fmla="*/ 675642 w 845365"/>
              <a:gd name="connsiteY3" fmla="*/ 17964 h 338612"/>
              <a:gd name="connsiteX4" fmla="*/ 169722 w 845365"/>
              <a:gd name="connsiteY4" fmla="*/ 17964 h 338612"/>
              <a:gd name="connsiteX5" fmla="*/ 17964 w 845365"/>
              <a:gd name="connsiteY5" fmla="*/ 169305 h 338612"/>
              <a:gd name="connsiteX6" fmla="*/ 169722 w 845365"/>
              <a:gd name="connsiteY6" fmla="*/ 320647 h 33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45365" h="338612">
                <a:moveTo>
                  <a:pt x="169722" y="320647"/>
                </a:moveTo>
                <a:lnTo>
                  <a:pt x="675642" y="320647"/>
                </a:lnTo>
                <a:cubicBezTo>
                  <a:pt x="759452" y="320647"/>
                  <a:pt x="827400" y="252892"/>
                  <a:pt x="827400" y="169305"/>
                </a:cubicBezTo>
                <a:cubicBezTo>
                  <a:pt x="827400" y="85719"/>
                  <a:pt x="759452" y="17964"/>
                  <a:pt x="675642" y="17964"/>
                </a:cubicBezTo>
                <a:lnTo>
                  <a:pt x="169722" y="17964"/>
                </a:lnTo>
                <a:cubicBezTo>
                  <a:pt x="85912" y="17964"/>
                  <a:pt x="17964" y="85719"/>
                  <a:pt x="17964" y="169305"/>
                </a:cubicBezTo>
                <a:cubicBezTo>
                  <a:pt x="17964" y="252892"/>
                  <a:pt x="85912" y="320647"/>
                  <a:pt x="169722" y="320647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687244" y="4536150"/>
            <a:ext cx="809407" cy="302676"/>
          </a:xfrm>
          <a:custGeom>
            <a:avLst/>
            <a:gdLst>
              <a:gd name="connsiteX0" fmla="*/ 151772 w 809407"/>
              <a:gd name="connsiteY0" fmla="*/ 302676 h 302676"/>
              <a:gd name="connsiteX1" fmla="*/ 657635 w 809407"/>
              <a:gd name="connsiteY1" fmla="*/ 302676 h 302676"/>
              <a:gd name="connsiteX2" fmla="*/ 809407 w 809407"/>
              <a:gd name="connsiteY2" fmla="*/ 151341 h 302676"/>
              <a:gd name="connsiteX3" fmla="*/ 657635 w 809407"/>
              <a:gd name="connsiteY3" fmla="*/ 0 h 302676"/>
              <a:gd name="connsiteX4" fmla="*/ 151772 w 809407"/>
              <a:gd name="connsiteY4" fmla="*/ 0 h 302676"/>
              <a:gd name="connsiteX5" fmla="*/ 0 w 809407"/>
              <a:gd name="connsiteY5" fmla="*/ 151341 h 302676"/>
              <a:gd name="connsiteX6" fmla="*/ 151772 w 809407"/>
              <a:gd name="connsiteY6" fmla="*/ 302676 h 302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9407" h="302676">
                <a:moveTo>
                  <a:pt x="151772" y="302676"/>
                </a:moveTo>
                <a:lnTo>
                  <a:pt x="657635" y="302676"/>
                </a:lnTo>
                <a:cubicBezTo>
                  <a:pt x="741445" y="302676"/>
                  <a:pt x="809407" y="234919"/>
                  <a:pt x="809407" y="151341"/>
                </a:cubicBezTo>
                <a:cubicBezTo>
                  <a:pt x="809407" y="67754"/>
                  <a:pt x="741445" y="0"/>
                  <a:pt x="657635" y="0"/>
                </a:cubicBezTo>
                <a:lnTo>
                  <a:pt x="151772" y="0"/>
                </a:lnTo>
                <a:cubicBezTo>
                  <a:pt x="67962" y="0"/>
                  <a:pt x="0" y="67754"/>
                  <a:pt x="0" y="151341"/>
                </a:cubicBezTo>
                <a:cubicBezTo>
                  <a:pt x="0" y="234919"/>
                  <a:pt x="67962" y="302676"/>
                  <a:pt x="151772" y="30267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69279" y="4518185"/>
            <a:ext cx="845336" cy="338605"/>
          </a:xfrm>
          <a:custGeom>
            <a:avLst/>
            <a:gdLst>
              <a:gd name="connsiteX0" fmla="*/ 169737 w 845336"/>
              <a:gd name="connsiteY0" fmla="*/ 320641 h 338605"/>
              <a:gd name="connsiteX1" fmla="*/ 675599 w 845336"/>
              <a:gd name="connsiteY1" fmla="*/ 320641 h 338605"/>
              <a:gd name="connsiteX2" fmla="*/ 827372 w 845336"/>
              <a:gd name="connsiteY2" fmla="*/ 169305 h 338605"/>
              <a:gd name="connsiteX3" fmla="*/ 675599 w 845336"/>
              <a:gd name="connsiteY3" fmla="*/ 17964 h 338605"/>
              <a:gd name="connsiteX4" fmla="*/ 169737 w 845336"/>
              <a:gd name="connsiteY4" fmla="*/ 17964 h 338605"/>
              <a:gd name="connsiteX5" fmla="*/ 17964 w 845336"/>
              <a:gd name="connsiteY5" fmla="*/ 169305 h 338605"/>
              <a:gd name="connsiteX6" fmla="*/ 169737 w 845336"/>
              <a:gd name="connsiteY6" fmla="*/ 320641 h 338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45336" h="338605">
                <a:moveTo>
                  <a:pt x="169737" y="320641"/>
                </a:moveTo>
                <a:lnTo>
                  <a:pt x="675599" y="320641"/>
                </a:lnTo>
                <a:cubicBezTo>
                  <a:pt x="759410" y="320641"/>
                  <a:pt x="827372" y="252884"/>
                  <a:pt x="827372" y="169305"/>
                </a:cubicBezTo>
                <a:cubicBezTo>
                  <a:pt x="827372" y="85719"/>
                  <a:pt x="759410" y="17964"/>
                  <a:pt x="675599" y="17964"/>
                </a:cubicBezTo>
                <a:lnTo>
                  <a:pt x="169737" y="17964"/>
                </a:lnTo>
                <a:cubicBezTo>
                  <a:pt x="85927" y="17964"/>
                  <a:pt x="17964" y="85719"/>
                  <a:pt x="17964" y="169305"/>
                </a:cubicBezTo>
                <a:cubicBezTo>
                  <a:pt x="17964" y="252884"/>
                  <a:pt x="85927" y="320641"/>
                  <a:pt x="169737" y="320641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1155700" y="228600"/>
            <a:ext cx="9911715" cy="2981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返回插桩</a:t>
            </a:r>
            <a:endParaRPr lang="en-US" altLang="zh-CN" sz="2005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对于返回结构，在返回语句前注入一个探针即可。如图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4-9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，返回语句段包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RETURN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一条语句。此时，在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RETURN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前注入一条探针即可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1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807200" y="3416300"/>
            <a:ext cx="571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41300" algn="l"/>
              </a:tabLst>
            </a:pP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181600" y="3416300"/>
            <a:ext cx="571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65100" algn="l"/>
              </a:tabLst>
            </a:pP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295900" y="4635500"/>
            <a:ext cx="1917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6764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4-9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返回插桩示例</a:t>
            </a:r>
            <a:endParaRPr lang="en-US" altLang="zh-CN" sz="1600" dirty="0" smtClean="0">
              <a:solidFill>
                <a:srgbClr val="000000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5023103" y="3009900"/>
            <a:ext cx="2499360" cy="387096"/>
          </a:xfrm>
          <a:custGeom>
            <a:avLst/>
            <a:gdLst>
              <a:gd name="connsiteX0" fmla="*/ 0 w 2499360"/>
              <a:gd name="connsiteY0" fmla="*/ 387096 h 387096"/>
              <a:gd name="connsiteX1" fmla="*/ 2499360 w 2499360"/>
              <a:gd name="connsiteY1" fmla="*/ 387096 h 387096"/>
              <a:gd name="connsiteX2" fmla="*/ 2499360 w 2499360"/>
              <a:gd name="connsiteY2" fmla="*/ 0 h 387096"/>
              <a:gd name="connsiteX3" fmla="*/ 0 w 2499360"/>
              <a:gd name="connsiteY3" fmla="*/ 0 h 387096"/>
              <a:gd name="connsiteX4" fmla="*/ 0 w 2499360"/>
              <a:gd name="connsiteY4" fmla="*/ 387096 h 387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0" h="387096">
                <a:moveTo>
                  <a:pt x="0" y="387096"/>
                </a:moveTo>
                <a:lnTo>
                  <a:pt x="2499360" y="387096"/>
                </a:lnTo>
                <a:lnTo>
                  <a:pt x="2499360" y="0"/>
                </a:lnTo>
                <a:lnTo>
                  <a:pt x="0" y="0"/>
                </a:lnTo>
                <a:lnTo>
                  <a:pt x="0" y="387096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303519" y="1316736"/>
            <a:ext cx="1985772" cy="1144524"/>
          </a:xfrm>
          <a:custGeom>
            <a:avLst/>
            <a:gdLst>
              <a:gd name="connsiteX0" fmla="*/ 16002 w 1985772"/>
              <a:gd name="connsiteY0" fmla="*/ 555116 h 1144524"/>
              <a:gd name="connsiteX1" fmla="*/ 16002 w 1985772"/>
              <a:gd name="connsiteY1" fmla="*/ 16002 h 1144524"/>
              <a:gd name="connsiteX2" fmla="*/ 1969770 w 1985772"/>
              <a:gd name="connsiteY2" fmla="*/ 16002 h 1144524"/>
              <a:gd name="connsiteX3" fmla="*/ 1969770 w 1985772"/>
              <a:gd name="connsiteY3" fmla="*/ 1128521 h 1144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85772" h="1144524">
                <a:moveTo>
                  <a:pt x="16002" y="555116"/>
                </a:moveTo>
                <a:lnTo>
                  <a:pt x="16002" y="16002"/>
                </a:lnTo>
                <a:lnTo>
                  <a:pt x="1969770" y="16002"/>
                </a:lnTo>
                <a:lnTo>
                  <a:pt x="1969770" y="112852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07863" y="1624583"/>
            <a:ext cx="2531364" cy="1859280"/>
          </a:xfrm>
          <a:custGeom>
            <a:avLst/>
            <a:gdLst>
              <a:gd name="connsiteX0" fmla="*/ 2515362 w 2531364"/>
              <a:gd name="connsiteY0" fmla="*/ 1627886 h 1859280"/>
              <a:gd name="connsiteX1" fmla="*/ 2515362 w 2531364"/>
              <a:gd name="connsiteY1" fmla="*/ 1843278 h 1859280"/>
              <a:gd name="connsiteX2" fmla="*/ 904113 w 2531364"/>
              <a:gd name="connsiteY2" fmla="*/ 1843278 h 1859280"/>
              <a:gd name="connsiteX3" fmla="*/ 474345 w 2531364"/>
              <a:gd name="connsiteY3" fmla="*/ 1843278 h 1859280"/>
              <a:gd name="connsiteX4" fmla="*/ 474345 w 2531364"/>
              <a:gd name="connsiteY4" fmla="*/ 1841754 h 1859280"/>
              <a:gd name="connsiteX5" fmla="*/ 16002 w 2531364"/>
              <a:gd name="connsiteY5" fmla="*/ 1841754 h 1859280"/>
              <a:gd name="connsiteX6" fmla="*/ 16002 w 2531364"/>
              <a:gd name="connsiteY6" fmla="*/ 16002 h 1859280"/>
              <a:gd name="connsiteX7" fmla="*/ 669925 w 2531364"/>
              <a:gd name="connsiteY7" fmla="*/ 16002 h 1859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31364" h="1859280">
                <a:moveTo>
                  <a:pt x="2515362" y="1627886"/>
                </a:moveTo>
                <a:lnTo>
                  <a:pt x="2515362" y="1843278"/>
                </a:lnTo>
                <a:lnTo>
                  <a:pt x="904113" y="1843278"/>
                </a:lnTo>
                <a:lnTo>
                  <a:pt x="474345" y="1843278"/>
                </a:lnTo>
                <a:lnTo>
                  <a:pt x="474345" y="1841754"/>
                </a:lnTo>
                <a:lnTo>
                  <a:pt x="16002" y="1841754"/>
                </a:lnTo>
                <a:lnTo>
                  <a:pt x="16002" y="16002"/>
                </a:lnTo>
                <a:lnTo>
                  <a:pt x="669925" y="16002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41900" y="2844800"/>
            <a:ext cx="2489200" cy="342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267200" y="3797300"/>
            <a:ext cx="3657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</a:pPr>
            <a:r>
              <a:rPr lang="en-US" altLang="zh-CN" sz="4800" b="1" dirty="0" smtClean="0">
                <a:solidFill>
                  <a:srgbClr val="5A538C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4800" b="1" dirty="0" smtClean="0">
              <a:solidFill>
                <a:srgbClr val="5A538C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1600200"/>
            <a:ext cx="26162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800"/>
              </a:lnSpc>
            </a:pPr>
            <a:r>
              <a:rPr lang="en-US" altLang="zh-CN" sz="11500" dirty="0" smtClean="0">
                <a:solidFill>
                  <a:srgbClr val="5A538C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02</a:t>
            </a:r>
            <a:r>
              <a:rPr lang="en-US" altLang="zh-CN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2270760"/>
            <a:ext cx="717804" cy="388620"/>
          </a:xfrm>
          <a:custGeom>
            <a:avLst/>
            <a:gdLst>
              <a:gd name="connsiteX0" fmla="*/ 0 w 717804"/>
              <a:gd name="connsiteY0" fmla="*/ 194310 h 388620"/>
              <a:gd name="connsiteX1" fmla="*/ 194309 w 717804"/>
              <a:gd name="connsiteY1" fmla="*/ 0 h 388620"/>
              <a:gd name="connsiteX2" fmla="*/ 194309 w 717804"/>
              <a:gd name="connsiteY2" fmla="*/ 97154 h 388620"/>
              <a:gd name="connsiteX3" fmla="*/ 717803 w 717804"/>
              <a:gd name="connsiteY3" fmla="*/ 97154 h 388620"/>
              <a:gd name="connsiteX4" fmla="*/ 717803 w 717804"/>
              <a:gd name="connsiteY4" fmla="*/ 291464 h 388620"/>
              <a:gd name="connsiteX5" fmla="*/ 194309 w 717804"/>
              <a:gd name="connsiteY5" fmla="*/ 291464 h 388620"/>
              <a:gd name="connsiteX6" fmla="*/ 194309 w 717804"/>
              <a:gd name="connsiteY6" fmla="*/ 388619 h 388620"/>
              <a:gd name="connsiteX7" fmla="*/ 0 w 717804"/>
              <a:gd name="connsiteY7" fmla="*/ 194310 h 38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20">
                <a:moveTo>
                  <a:pt x="0" y="194310"/>
                </a:moveTo>
                <a:lnTo>
                  <a:pt x="194309" y="0"/>
                </a:lnTo>
                <a:lnTo>
                  <a:pt x="194309" y="97154"/>
                </a:lnTo>
                <a:lnTo>
                  <a:pt x="717803" y="97154"/>
                </a:lnTo>
                <a:lnTo>
                  <a:pt x="717803" y="291464"/>
                </a:lnTo>
                <a:lnTo>
                  <a:pt x="194309" y="291464"/>
                </a:lnTo>
                <a:lnTo>
                  <a:pt x="194309" y="388619"/>
                </a:lnTo>
                <a:lnTo>
                  <a:pt x="0" y="194310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2264410"/>
            <a:ext cx="730504" cy="401320"/>
          </a:xfrm>
          <a:custGeom>
            <a:avLst/>
            <a:gdLst>
              <a:gd name="connsiteX0" fmla="*/ 6350 w 730504"/>
              <a:gd name="connsiteY0" fmla="*/ 200660 h 401320"/>
              <a:gd name="connsiteX1" fmla="*/ 200659 w 730504"/>
              <a:gd name="connsiteY1" fmla="*/ 6350 h 401320"/>
              <a:gd name="connsiteX2" fmla="*/ 200659 w 730504"/>
              <a:gd name="connsiteY2" fmla="*/ 103504 h 401320"/>
              <a:gd name="connsiteX3" fmla="*/ 724153 w 730504"/>
              <a:gd name="connsiteY3" fmla="*/ 103504 h 401320"/>
              <a:gd name="connsiteX4" fmla="*/ 724153 w 730504"/>
              <a:gd name="connsiteY4" fmla="*/ 297814 h 401320"/>
              <a:gd name="connsiteX5" fmla="*/ 200659 w 730504"/>
              <a:gd name="connsiteY5" fmla="*/ 297814 h 401320"/>
              <a:gd name="connsiteX6" fmla="*/ 200659 w 730504"/>
              <a:gd name="connsiteY6" fmla="*/ 394969 h 401320"/>
              <a:gd name="connsiteX7" fmla="*/ 6350 w 730504"/>
              <a:gd name="connsiteY7" fmla="*/ 200660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20">
                <a:moveTo>
                  <a:pt x="6350" y="200660"/>
                </a:moveTo>
                <a:lnTo>
                  <a:pt x="200659" y="6350"/>
                </a:lnTo>
                <a:lnTo>
                  <a:pt x="200659" y="103504"/>
                </a:lnTo>
                <a:lnTo>
                  <a:pt x="724153" y="103504"/>
                </a:lnTo>
                <a:lnTo>
                  <a:pt x="724153" y="297814"/>
                </a:lnTo>
                <a:lnTo>
                  <a:pt x="200659" y="297814"/>
                </a:lnTo>
                <a:lnTo>
                  <a:pt x="200659" y="394969"/>
                </a:lnTo>
                <a:lnTo>
                  <a:pt x="6350" y="2006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247896" y="1653794"/>
            <a:ext cx="36576" cy="59944"/>
          </a:xfrm>
          <a:custGeom>
            <a:avLst/>
            <a:gdLst>
              <a:gd name="connsiteX0" fmla="*/ 18288 w 36576"/>
              <a:gd name="connsiteY0" fmla="*/ 0 h 59944"/>
              <a:gd name="connsiteX1" fmla="*/ 18288 w 36576"/>
              <a:gd name="connsiteY1" fmla="*/ 59944 h 59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576" h="59944">
                <a:moveTo>
                  <a:pt x="18288" y="0"/>
                </a:moveTo>
                <a:lnTo>
                  <a:pt x="18288" y="5994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05478" y="1653794"/>
            <a:ext cx="36448" cy="59944"/>
          </a:xfrm>
          <a:custGeom>
            <a:avLst/>
            <a:gdLst>
              <a:gd name="connsiteX0" fmla="*/ 18224 w 36448"/>
              <a:gd name="connsiteY0" fmla="*/ 0 h 59944"/>
              <a:gd name="connsiteX1" fmla="*/ 18224 w 36448"/>
              <a:gd name="connsiteY1" fmla="*/ 59944 h 59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448" h="59944">
                <a:moveTo>
                  <a:pt x="18224" y="0"/>
                </a:moveTo>
                <a:lnTo>
                  <a:pt x="18224" y="5994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399278" y="1653794"/>
            <a:ext cx="36448" cy="59944"/>
          </a:xfrm>
          <a:custGeom>
            <a:avLst/>
            <a:gdLst>
              <a:gd name="connsiteX0" fmla="*/ 18224 w 36448"/>
              <a:gd name="connsiteY0" fmla="*/ 0 h 59944"/>
              <a:gd name="connsiteX1" fmla="*/ 18224 w 36448"/>
              <a:gd name="connsiteY1" fmla="*/ 59944 h 59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448" h="59944">
                <a:moveTo>
                  <a:pt x="18224" y="0"/>
                </a:moveTo>
                <a:lnTo>
                  <a:pt x="18224" y="5994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56478" y="1653794"/>
            <a:ext cx="36576" cy="59944"/>
          </a:xfrm>
          <a:custGeom>
            <a:avLst/>
            <a:gdLst>
              <a:gd name="connsiteX0" fmla="*/ 18288 w 36576"/>
              <a:gd name="connsiteY0" fmla="*/ 0 h 59944"/>
              <a:gd name="connsiteX1" fmla="*/ 18288 w 36576"/>
              <a:gd name="connsiteY1" fmla="*/ 59944 h 59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576" h="59944">
                <a:moveTo>
                  <a:pt x="18288" y="0"/>
                </a:moveTo>
                <a:lnTo>
                  <a:pt x="18288" y="5994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39180" y="18188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248267" y="1823847"/>
            <a:ext cx="60959" cy="57276"/>
          </a:xfrm>
          <a:custGeom>
            <a:avLst/>
            <a:gdLst>
              <a:gd name="connsiteX0" fmla="*/ 60959 w 60959"/>
              <a:gd name="connsiteY0" fmla="*/ 42291 h 57276"/>
              <a:gd name="connsiteX1" fmla="*/ 46101 w 60959"/>
              <a:gd name="connsiteY1" fmla="*/ 57276 h 57276"/>
              <a:gd name="connsiteX2" fmla="*/ 0 w 60959"/>
              <a:gd name="connsiteY2" fmla="*/ 13716 h 57276"/>
              <a:gd name="connsiteX3" fmla="*/ 13080 w 60959"/>
              <a:gd name="connsiteY3" fmla="*/ 0 h 57276"/>
              <a:gd name="connsiteX4" fmla="*/ 60959 w 60959"/>
              <a:gd name="connsiteY4" fmla="*/ 42291 h 57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" h="57276">
                <a:moveTo>
                  <a:pt x="60959" y="42291"/>
                </a:moveTo>
                <a:lnTo>
                  <a:pt x="46101" y="57276"/>
                </a:lnTo>
                <a:cubicBezTo>
                  <a:pt x="32130" y="42036"/>
                  <a:pt x="16764" y="27558"/>
                  <a:pt x="0" y="13716"/>
                </a:cubicBezTo>
                <a:lnTo>
                  <a:pt x="13080" y="0"/>
                </a:lnTo>
                <a:cubicBezTo>
                  <a:pt x="33781" y="16636"/>
                  <a:pt x="49783" y="30733"/>
                  <a:pt x="60959" y="42291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83077" y="2276094"/>
            <a:ext cx="38353" cy="66167"/>
          </a:xfrm>
          <a:custGeom>
            <a:avLst/>
            <a:gdLst>
              <a:gd name="connsiteX0" fmla="*/ 19177 w 38353"/>
              <a:gd name="connsiteY0" fmla="*/ 0 h 66167"/>
              <a:gd name="connsiteX1" fmla="*/ 19177 w 38353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64503" y="2281047"/>
            <a:ext cx="60959" cy="57276"/>
          </a:xfrm>
          <a:custGeom>
            <a:avLst/>
            <a:gdLst>
              <a:gd name="connsiteX0" fmla="*/ 60959 w 60959"/>
              <a:gd name="connsiteY0" fmla="*/ 42291 h 57276"/>
              <a:gd name="connsiteX1" fmla="*/ 46101 w 60959"/>
              <a:gd name="connsiteY1" fmla="*/ 57276 h 57276"/>
              <a:gd name="connsiteX2" fmla="*/ 0 w 60959"/>
              <a:gd name="connsiteY2" fmla="*/ 13716 h 57276"/>
              <a:gd name="connsiteX3" fmla="*/ 13080 w 60959"/>
              <a:gd name="connsiteY3" fmla="*/ 0 h 57276"/>
              <a:gd name="connsiteX4" fmla="*/ 60959 w 60959"/>
              <a:gd name="connsiteY4" fmla="*/ 42291 h 57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" h="57276">
                <a:moveTo>
                  <a:pt x="60959" y="42291"/>
                </a:moveTo>
                <a:lnTo>
                  <a:pt x="46101" y="57276"/>
                </a:lnTo>
                <a:cubicBezTo>
                  <a:pt x="32130" y="42036"/>
                  <a:pt x="16764" y="27558"/>
                  <a:pt x="0" y="13716"/>
                </a:cubicBezTo>
                <a:lnTo>
                  <a:pt x="13080" y="0"/>
                </a:lnTo>
                <a:cubicBezTo>
                  <a:pt x="33781" y="16636"/>
                  <a:pt x="49783" y="30733"/>
                  <a:pt x="60959" y="42291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835518" y="2281047"/>
            <a:ext cx="60960" cy="57276"/>
          </a:xfrm>
          <a:custGeom>
            <a:avLst/>
            <a:gdLst>
              <a:gd name="connsiteX0" fmla="*/ 60960 w 60960"/>
              <a:gd name="connsiteY0" fmla="*/ 42291 h 57276"/>
              <a:gd name="connsiteX1" fmla="*/ 46101 w 60960"/>
              <a:gd name="connsiteY1" fmla="*/ 57276 h 57276"/>
              <a:gd name="connsiteX2" fmla="*/ 0 w 60960"/>
              <a:gd name="connsiteY2" fmla="*/ 13716 h 57276"/>
              <a:gd name="connsiteX3" fmla="*/ 13081 w 60960"/>
              <a:gd name="connsiteY3" fmla="*/ 0 h 57276"/>
              <a:gd name="connsiteX4" fmla="*/ 60960 w 60960"/>
              <a:gd name="connsiteY4" fmla="*/ 42291 h 57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" h="57276">
                <a:moveTo>
                  <a:pt x="60960" y="42291"/>
                </a:moveTo>
                <a:lnTo>
                  <a:pt x="46101" y="57276"/>
                </a:lnTo>
                <a:cubicBezTo>
                  <a:pt x="32131" y="42036"/>
                  <a:pt x="16764" y="27558"/>
                  <a:pt x="0" y="13716"/>
                </a:cubicBezTo>
                <a:lnTo>
                  <a:pt x="13081" y="0"/>
                </a:lnTo>
                <a:cubicBezTo>
                  <a:pt x="33782" y="16636"/>
                  <a:pt x="49784" y="30733"/>
                  <a:pt x="60960" y="42291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42257" y="3952494"/>
            <a:ext cx="38353" cy="66166"/>
          </a:xfrm>
          <a:custGeom>
            <a:avLst/>
            <a:gdLst>
              <a:gd name="connsiteX0" fmla="*/ 19176 w 38353"/>
              <a:gd name="connsiteY0" fmla="*/ 0 h 66166"/>
              <a:gd name="connsiteX1" fmla="*/ 19176 w 38353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6">
                <a:moveTo>
                  <a:pt x="19176" y="0"/>
                </a:moveTo>
                <a:lnTo>
                  <a:pt x="19176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40891" y="166420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40891" y="2753867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40891" y="3843528"/>
            <a:ext cx="751332" cy="585216"/>
          </a:xfrm>
          <a:custGeom>
            <a:avLst/>
            <a:gdLst>
              <a:gd name="connsiteX0" fmla="*/ 0 w 751332"/>
              <a:gd name="connsiteY0" fmla="*/ 585215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5 h 585216"/>
              <a:gd name="connsiteX4" fmla="*/ 0 w 751332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78636" y="4017264"/>
            <a:ext cx="274320" cy="237744"/>
          </a:xfrm>
          <a:custGeom>
            <a:avLst/>
            <a:gdLst>
              <a:gd name="connsiteX0" fmla="*/ 198247 w 274320"/>
              <a:gd name="connsiteY0" fmla="*/ 0 h 237744"/>
              <a:gd name="connsiteX1" fmla="*/ 274319 w 274320"/>
              <a:gd name="connsiteY1" fmla="*/ 76072 h 237744"/>
              <a:gd name="connsiteX2" fmla="*/ 137160 w 274320"/>
              <a:gd name="connsiteY2" fmla="*/ 237744 h 237744"/>
              <a:gd name="connsiteX3" fmla="*/ 0 w 274320"/>
              <a:gd name="connsiteY3" fmla="*/ 76072 h 237744"/>
              <a:gd name="connsiteX4" fmla="*/ 76072 w 274320"/>
              <a:gd name="connsiteY4" fmla="*/ 0 h 237744"/>
              <a:gd name="connsiteX5" fmla="*/ 137160 w 274320"/>
              <a:gd name="connsiteY5" fmla="*/ 32130 h 237744"/>
              <a:gd name="connsiteX6" fmla="*/ 198247 w 274320"/>
              <a:gd name="connsiteY6" fmla="*/ 0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4320" h="237744">
                <a:moveTo>
                  <a:pt x="198247" y="0"/>
                </a:moveTo>
                <a:cubicBezTo>
                  <a:pt x="240030" y="0"/>
                  <a:pt x="274319" y="34289"/>
                  <a:pt x="274319" y="76072"/>
                </a:cubicBezTo>
                <a:cubicBezTo>
                  <a:pt x="274319" y="145669"/>
                  <a:pt x="137160" y="237744"/>
                  <a:pt x="137160" y="237744"/>
                </a:cubicBezTo>
                <a:cubicBezTo>
                  <a:pt x="137160" y="237744"/>
                  <a:pt x="0" y="148844"/>
                  <a:pt x="0" y="76072"/>
                </a:cubicBezTo>
                <a:cubicBezTo>
                  <a:pt x="0" y="24638"/>
                  <a:pt x="34289" y="0"/>
                  <a:pt x="76072" y="0"/>
                </a:cubicBezTo>
                <a:cubicBezTo>
                  <a:pt x="100711" y="0"/>
                  <a:pt x="123189" y="12826"/>
                  <a:pt x="137160" y="32130"/>
                </a:cubicBezTo>
                <a:cubicBezTo>
                  <a:pt x="151130" y="12826"/>
                  <a:pt x="173608" y="0"/>
                  <a:pt x="198247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587500"/>
            <a:ext cx="901700" cy="7366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2679700"/>
            <a:ext cx="901700" cy="736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3759200"/>
            <a:ext cx="901700" cy="7493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0" y="1625600"/>
            <a:ext cx="1803400" cy="266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92600" y="1625600"/>
            <a:ext cx="1054100" cy="266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4700" y="1625600"/>
            <a:ext cx="3378200" cy="2794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86900" y="1625600"/>
            <a:ext cx="1562100" cy="266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09800" y="2082800"/>
            <a:ext cx="1041400" cy="2667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92500" y="2082800"/>
            <a:ext cx="3060700" cy="2667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94500" y="2082800"/>
            <a:ext cx="1028700" cy="2667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64500" y="2082800"/>
            <a:ext cx="2794000" cy="266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22500" y="2692400"/>
            <a:ext cx="8813800" cy="2667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22500" y="3149600"/>
            <a:ext cx="2286000" cy="266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222500" y="3759200"/>
            <a:ext cx="2070100" cy="2667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559300" y="3759200"/>
            <a:ext cx="6489700" cy="2667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222500" y="4216400"/>
            <a:ext cx="2032000" cy="2667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5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2721864"/>
            <a:ext cx="717804" cy="388619"/>
          </a:xfrm>
          <a:custGeom>
            <a:avLst/>
            <a:gdLst>
              <a:gd name="connsiteX0" fmla="*/ 0 w 717804"/>
              <a:gd name="connsiteY0" fmla="*/ 194309 h 388619"/>
              <a:gd name="connsiteX1" fmla="*/ 194309 w 717804"/>
              <a:gd name="connsiteY1" fmla="*/ 0 h 388619"/>
              <a:gd name="connsiteX2" fmla="*/ 194309 w 717804"/>
              <a:gd name="connsiteY2" fmla="*/ 97154 h 388619"/>
              <a:gd name="connsiteX3" fmla="*/ 717803 w 717804"/>
              <a:gd name="connsiteY3" fmla="*/ 97154 h 388619"/>
              <a:gd name="connsiteX4" fmla="*/ 717803 w 717804"/>
              <a:gd name="connsiteY4" fmla="*/ 291464 h 388619"/>
              <a:gd name="connsiteX5" fmla="*/ 194309 w 717804"/>
              <a:gd name="connsiteY5" fmla="*/ 291464 h 388619"/>
              <a:gd name="connsiteX6" fmla="*/ 194309 w 717804"/>
              <a:gd name="connsiteY6" fmla="*/ 388619 h 388619"/>
              <a:gd name="connsiteX7" fmla="*/ 0 w 717804"/>
              <a:gd name="connsiteY7" fmla="*/ 194309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19">
                <a:moveTo>
                  <a:pt x="0" y="194309"/>
                </a:moveTo>
                <a:lnTo>
                  <a:pt x="194309" y="0"/>
                </a:lnTo>
                <a:lnTo>
                  <a:pt x="194309" y="97154"/>
                </a:lnTo>
                <a:lnTo>
                  <a:pt x="717803" y="97154"/>
                </a:lnTo>
                <a:lnTo>
                  <a:pt x="717803" y="291464"/>
                </a:lnTo>
                <a:lnTo>
                  <a:pt x="194309" y="291464"/>
                </a:lnTo>
                <a:lnTo>
                  <a:pt x="194309" y="388619"/>
                </a:lnTo>
                <a:lnTo>
                  <a:pt x="0" y="19430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2715514"/>
            <a:ext cx="730504" cy="401319"/>
          </a:xfrm>
          <a:custGeom>
            <a:avLst/>
            <a:gdLst>
              <a:gd name="connsiteX0" fmla="*/ 6350 w 730504"/>
              <a:gd name="connsiteY0" fmla="*/ 200659 h 401319"/>
              <a:gd name="connsiteX1" fmla="*/ 200659 w 730504"/>
              <a:gd name="connsiteY1" fmla="*/ 6350 h 401319"/>
              <a:gd name="connsiteX2" fmla="*/ 200659 w 730504"/>
              <a:gd name="connsiteY2" fmla="*/ 103504 h 401319"/>
              <a:gd name="connsiteX3" fmla="*/ 724153 w 730504"/>
              <a:gd name="connsiteY3" fmla="*/ 103504 h 401319"/>
              <a:gd name="connsiteX4" fmla="*/ 724153 w 730504"/>
              <a:gd name="connsiteY4" fmla="*/ 297814 h 401319"/>
              <a:gd name="connsiteX5" fmla="*/ 200659 w 730504"/>
              <a:gd name="connsiteY5" fmla="*/ 297814 h 401319"/>
              <a:gd name="connsiteX6" fmla="*/ 200659 w 730504"/>
              <a:gd name="connsiteY6" fmla="*/ 394969 h 401319"/>
              <a:gd name="connsiteX7" fmla="*/ 6350 w 730504"/>
              <a:gd name="connsiteY7" fmla="*/ 200659 h 401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19">
                <a:moveTo>
                  <a:pt x="6350" y="200659"/>
                </a:moveTo>
                <a:lnTo>
                  <a:pt x="200659" y="6350"/>
                </a:lnTo>
                <a:lnTo>
                  <a:pt x="200659" y="103504"/>
                </a:lnTo>
                <a:lnTo>
                  <a:pt x="724153" y="103504"/>
                </a:lnTo>
                <a:lnTo>
                  <a:pt x="724153" y="297814"/>
                </a:lnTo>
                <a:lnTo>
                  <a:pt x="200659" y="297814"/>
                </a:lnTo>
                <a:lnTo>
                  <a:pt x="200659" y="394969"/>
                </a:lnTo>
                <a:lnTo>
                  <a:pt x="6350" y="200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3792092" y="18188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111108" y="18188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24525" y="24284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32016" y="30380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21021" y="3647694"/>
            <a:ext cx="38353" cy="66166"/>
          </a:xfrm>
          <a:custGeom>
            <a:avLst/>
            <a:gdLst>
              <a:gd name="connsiteX0" fmla="*/ 19176 w 38353"/>
              <a:gd name="connsiteY0" fmla="*/ 0 h 66166"/>
              <a:gd name="connsiteX1" fmla="*/ 19176 w 38353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6">
                <a:moveTo>
                  <a:pt x="19176" y="0"/>
                </a:moveTo>
                <a:lnTo>
                  <a:pt x="19176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55616" y="410489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40891" y="166420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40891" y="3467100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587500"/>
            <a:ext cx="901700" cy="736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3390900"/>
            <a:ext cx="901700" cy="736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1625600"/>
            <a:ext cx="1536700" cy="2667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500" y="1625600"/>
            <a:ext cx="4064000" cy="2667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8500" y="1625600"/>
            <a:ext cx="1879600" cy="266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9700" y="2260600"/>
            <a:ext cx="266700" cy="254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36900" y="2235200"/>
            <a:ext cx="2552700" cy="2667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30900" y="2235200"/>
            <a:ext cx="1536700" cy="266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79700" y="2870200"/>
            <a:ext cx="266700" cy="254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136900" y="2844800"/>
            <a:ext cx="3073400" cy="266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38900" y="2844800"/>
            <a:ext cx="3302000" cy="266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22500" y="3454400"/>
            <a:ext cx="2857500" cy="266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334000" y="3454400"/>
            <a:ext cx="5715000" cy="266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209800" y="3911600"/>
            <a:ext cx="1638300" cy="2667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000500" y="3911600"/>
            <a:ext cx="520700" cy="2667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762500" y="3911600"/>
            <a:ext cx="5842000" cy="2667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222500" y="4521200"/>
            <a:ext cx="5334000" cy="266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155700" y="2286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3148583"/>
            <a:ext cx="717804" cy="388619"/>
          </a:xfrm>
          <a:custGeom>
            <a:avLst/>
            <a:gdLst>
              <a:gd name="connsiteX0" fmla="*/ 0 w 717804"/>
              <a:gd name="connsiteY0" fmla="*/ 194310 h 388619"/>
              <a:gd name="connsiteX1" fmla="*/ 194309 w 717804"/>
              <a:gd name="connsiteY1" fmla="*/ 0 h 388619"/>
              <a:gd name="connsiteX2" fmla="*/ 194309 w 717804"/>
              <a:gd name="connsiteY2" fmla="*/ 97155 h 388619"/>
              <a:gd name="connsiteX3" fmla="*/ 717803 w 717804"/>
              <a:gd name="connsiteY3" fmla="*/ 97155 h 388619"/>
              <a:gd name="connsiteX4" fmla="*/ 717803 w 717804"/>
              <a:gd name="connsiteY4" fmla="*/ 291464 h 388619"/>
              <a:gd name="connsiteX5" fmla="*/ 194309 w 717804"/>
              <a:gd name="connsiteY5" fmla="*/ 291464 h 388619"/>
              <a:gd name="connsiteX6" fmla="*/ 194309 w 717804"/>
              <a:gd name="connsiteY6" fmla="*/ 388619 h 388619"/>
              <a:gd name="connsiteX7" fmla="*/ 0 w 717804"/>
              <a:gd name="connsiteY7" fmla="*/ 194310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19">
                <a:moveTo>
                  <a:pt x="0" y="194310"/>
                </a:moveTo>
                <a:lnTo>
                  <a:pt x="194309" y="0"/>
                </a:lnTo>
                <a:lnTo>
                  <a:pt x="194309" y="97155"/>
                </a:lnTo>
                <a:lnTo>
                  <a:pt x="717803" y="97155"/>
                </a:lnTo>
                <a:lnTo>
                  <a:pt x="717803" y="291464"/>
                </a:lnTo>
                <a:lnTo>
                  <a:pt x="194309" y="291464"/>
                </a:lnTo>
                <a:lnTo>
                  <a:pt x="194309" y="388619"/>
                </a:lnTo>
                <a:lnTo>
                  <a:pt x="0" y="194310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3142233"/>
            <a:ext cx="730504" cy="401319"/>
          </a:xfrm>
          <a:custGeom>
            <a:avLst/>
            <a:gdLst>
              <a:gd name="connsiteX0" fmla="*/ 6350 w 730504"/>
              <a:gd name="connsiteY0" fmla="*/ 200660 h 401319"/>
              <a:gd name="connsiteX1" fmla="*/ 200659 w 730504"/>
              <a:gd name="connsiteY1" fmla="*/ 6350 h 401319"/>
              <a:gd name="connsiteX2" fmla="*/ 200659 w 730504"/>
              <a:gd name="connsiteY2" fmla="*/ 103505 h 401319"/>
              <a:gd name="connsiteX3" fmla="*/ 724153 w 730504"/>
              <a:gd name="connsiteY3" fmla="*/ 103505 h 401319"/>
              <a:gd name="connsiteX4" fmla="*/ 724153 w 730504"/>
              <a:gd name="connsiteY4" fmla="*/ 297814 h 401319"/>
              <a:gd name="connsiteX5" fmla="*/ 200659 w 730504"/>
              <a:gd name="connsiteY5" fmla="*/ 297814 h 401319"/>
              <a:gd name="connsiteX6" fmla="*/ 200659 w 730504"/>
              <a:gd name="connsiteY6" fmla="*/ 394969 h 401319"/>
              <a:gd name="connsiteX7" fmla="*/ 6350 w 730504"/>
              <a:gd name="connsiteY7" fmla="*/ 200660 h 401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19">
                <a:moveTo>
                  <a:pt x="6350" y="200660"/>
                </a:moveTo>
                <a:lnTo>
                  <a:pt x="200659" y="6350"/>
                </a:lnTo>
                <a:lnTo>
                  <a:pt x="200659" y="103505"/>
                </a:lnTo>
                <a:lnTo>
                  <a:pt x="724153" y="103505"/>
                </a:lnTo>
                <a:lnTo>
                  <a:pt x="724153" y="297814"/>
                </a:lnTo>
                <a:lnTo>
                  <a:pt x="200659" y="297814"/>
                </a:lnTo>
                <a:lnTo>
                  <a:pt x="200659" y="394969"/>
                </a:lnTo>
                <a:lnTo>
                  <a:pt x="6350" y="2006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697352" y="2338577"/>
            <a:ext cx="62991" cy="62992"/>
          </a:xfrm>
          <a:custGeom>
            <a:avLst/>
            <a:gdLst>
              <a:gd name="connsiteX0" fmla="*/ 0 w 62991"/>
              <a:gd name="connsiteY0" fmla="*/ 31495 h 62992"/>
              <a:gd name="connsiteX1" fmla="*/ 9270 w 62991"/>
              <a:gd name="connsiteY1" fmla="*/ 9270 h 62992"/>
              <a:gd name="connsiteX2" fmla="*/ 31495 w 62991"/>
              <a:gd name="connsiteY2" fmla="*/ 0 h 62992"/>
              <a:gd name="connsiteX3" fmla="*/ 53720 w 62991"/>
              <a:gd name="connsiteY3" fmla="*/ 9270 h 62992"/>
              <a:gd name="connsiteX4" fmla="*/ 62992 w 62991"/>
              <a:gd name="connsiteY4" fmla="*/ 31495 h 62992"/>
              <a:gd name="connsiteX5" fmla="*/ 53720 w 62991"/>
              <a:gd name="connsiteY5" fmla="*/ 53848 h 62992"/>
              <a:gd name="connsiteX6" fmla="*/ 31495 w 62991"/>
              <a:gd name="connsiteY6" fmla="*/ 62992 h 62992"/>
              <a:gd name="connsiteX7" fmla="*/ 9270 w 62991"/>
              <a:gd name="connsiteY7" fmla="*/ 53848 h 62992"/>
              <a:gd name="connsiteX8" fmla="*/ 0 w 62991"/>
              <a:gd name="connsiteY8" fmla="*/ 31495 h 6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2991" h="62992">
                <a:moveTo>
                  <a:pt x="0" y="31495"/>
                </a:moveTo>
                <a:cubicBezTo>
                  <a:pt x="0" y="22732"/>
                  <a:pt x="3048" y="15367"/>
                  <a:pt x="9270" y="9270"/>
                </a:cubicBezTo>
                <a:cubicBezTo>
                  <a:pt x="15494" y="3175"/>
                  <a:pt x="22860" y="0"/>
                  <a:pt x="31495" y="0"/>
                </a:cubicBezTo>
                <a:cubicBezTo>
                  <a:pt x="40132" y="0"/>
                  <a:pt x="47625" y="3175"/>
                  <a:pt x="53720" y="9270"/>
                </a:cubicBezTo>
                <a:cubicBezTo>
                  <a:pt x="59944" y="15367"/>
                  <a:pt x="62992" y="22732"/>
                  <a:pt x="62992" y="31495"/>
                </a:cubicBezTo>
                <a:cubicBezTo>
                  <a:pt x="62992" y="40132"/>
                  <a:pt x="59944" y="47625"/>
                  <a:pt x="53720" y="53848"/>
                </a:cubicBezTo>
                <a:cubicBezTo>
                  <a:pt x="47625" y="59944"/>
                  <a:pt x="40132" y="62992"/>
                  <a:pt x="31495" y="62992"/>
                </a:cubicBezTo>
                <a:cubicBezTo>
                  <a:pt x="22860" y="62992"/>
                  <a:pt x="15494" y="59944"/>
                  <a:pt x="9270" y="53848"/>
                </a:cubicBezTo>
                <a:cubicBezTo>
                  <a:pt x="3048" y="47625"/>
                  <a:pt x="0" y="40132"/>
                  <a:pt x="0" y="31495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46701" y="2428494"/>
            <a:ext cx="38353" cy="66167"/>
          </a:xfrm>
          <a:custGeom>
            <a:avLst/>
            <a:gdLst>
              <a:gd name="connsiteX0" fmla="*/ 19177 w 38353"/>
              <a:gd name="connsiteY0" fmla="*/ 0 h 66167"/>
              <a:gd name="connsiteX1" fmla="*/ 19177 w 38353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97352" y="2948177"/>
            <a:ext cx="62991" cy="62992"/>
          </a:xfrm>
          <a:custGeom>
            <a:avLst/>
            <a:gdLst>
              <a:gd name="connsiteX0" fmla="*/ 0 w 62991"/>
              <a:gd name="connsiteY0" fmla="*/ 31495 h 62992"/>
              <a:gd name="connsiteX1" fmla="*/ 9270 w 62991"/>
              <a:gd name="connsiteY1" fmla="*/ 9270 h 62992"/>
              <a:gd name="connsiteX2" fmla="*/ 31495 w 62991"/>
              <a:gd name="connsiteY2" fmla="*/ 0 h 62992"/>
              <a:gd name="connsiteX3" fmla="*/ 53720 w 62991"/>
              <a:gd name="connsiteY3" fmla="*/ 9270 h 62992"/>
              <a:gd name="connsiteX4" fmla="*/ 62992 w 62991"/>
              <a:gd name="connsiteY4" fmla="*/ 31495 h 62992"/>
              <a:gd name="connsiteX5" fmla="*/ 53720 w 62991"/>
              <a:gd name="connsiteY5" fmla="*/ 53848 h 62992"/>
              <a:gd name="connsiteX6" fmla="*/ 31495 w 62991"/>
              <a:gd name="connsiteY6" fmla="*/ 62992 h 62992"/>
              <a:gd name="connsiteX7" fmla="*/ 9270 w 62991"/>
              <a:gd name="connsiteY7" fmla="*/ 53848 h 62992"/>
              <a:gd name="connsiteX8" fmla="*/ 0 w 62991"/>
              <a:gd name="connsiteY8" fmla="*/ 31495 h 6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2991" h="62992">
                <a:moveTo>
                  <a:pt x="0" y="31495"/>
                </a:moveTo>
                <a:cubicBezTo>
                  <a:pt x="0" y="22732"/>
                  <a:pt x="3048" y="15367"/>
                  <a:pt x="9270" y="9270"/>
                </a:cubicBezTo>
                <a:cubicBezTo>
                  <a:pt x="15494" y="3175"/>
                  <a:pt x="22860" y="0"/>
                  <a:pt x="31495" y="0"/>
                </a:cubicBezTo>
                <a:cubicBezTo>
                  <a:pt x="40132" y="0"/>
                  <a:pt x="47625" y="3175"/>
                  <a:pt x="53720" y="9270"/>
                </a:cubicBezTo>
                <a:cubicBezTo>
                  <a:pt x="59944" y="15367"/>
                  <a:pt x="62992" y="22732"/>
                  <a:pt x="62992" y="31495"/>
                </a:cubicBezTo>
                <a:cubicBezTo>
                  <a:pt x="62992" y="40132"/>
                  <a:pt x="59944" y="47625"/>
                  <a:pt x="53720" y="53848"/>
                </a:cubicBezTo>
                <a:cubicBezTo>
                  <a:pt x="47625" y="59944"/>
                  <a:pt x="40132" y="62992"/>
                  <a:pt x="31495" y="62992"/>
                </a:cubicBezTo>
                <a:cubicBezTo>
                  <a:pt x="22860" y="62992"/>
                  <a:pt x="15494" y="59944"/>
                  <a:pt x="9270" y="53848"/>
                </a:cubicBezTo>
                <a:cubicBezTo>
                  <a:pt x="3048" y="47625"/>
                  <a:pt x="0" y="40132"/>
                  <a:pt x="0" y="31495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01209" y="3038094"/>
            <a:ext cx="38353" cy="66167"/>
          </a:xfrm>
          <a:custGeom>
            <a:avLst/>
            <a:gdLst>
              <a:gd name="connsiteX0" fmla="*/ 19176 w 38353"/>
              <a:gd name="connsiteY0" fmla="*/ 0 h 66167"/>
              <a:gd name="connsiteX1" fmla="*/ 19176 w 38353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7">
                <a:moveTo>
                  <a:pt x="19176" y="0"/>
                </a:moveTo>
                <a:lnTo>
                  <a:pt x="19176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951343" y="3652646"/>
            <a:ext cx="60959" cy="57277"/>
          </a:xfrm>
          <a:custGeom>
            <a:avLst/>
            <a:gdLst>
              <a:gd name="connsiteX0" fmla="*/ 60959 w 60959"/>
              <a:gd name="connsiteY0" fmla="*/ 42291 h 57277"/>
              <a:gd name="connsiteX1" fmla="*/ 46100 w 60959"/>
              <a:gd name="connsiteY1" fmla="*/ 57277 h 57277"/>
              <a:gd name="connsiteX2" fmla="*/ 0 w 60959"/>
              <a:gd name="connsiteY2" fmla="*/ 13716 h 57277"/>
              <a:gd name="connsiteX3" fmla="*/ 13080 w 60959"/>
              <a:gd name="connsiteY3" fmla="*/ 0 h 57277"/>
              <a:gd name="connsiteX4" fmla="*/ 60959 w 60959"/>
              <a:gd name="connsiteY4" fmla="*/ 42291 h 57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" h="57277">
                <a:moveTo>
                  <a:pt x="60959" y="42291"/>
                </a:moveTo>
                <a:lnTo>
                  <a:pt x="46100" y="57277"/>
                </a:lnTo>
                <a:cubicBezTo>
                  <a:pt x="32130" y="42037"/>
                  <a:pt x="16763" y="27559"/>
                  <a:pt x="0" y="13716"/>
                </a:cubicBezTo>
                <a:lnTo>
                  <a:pt x="13080" y="0"/>
                </a:lnTo>
                <a:cubicBezTo>
                  <a:pt x="33781" y="16637"/>
                  <a:pt x="49783" y="30734"/>
                  <a:pt x="60959" y="42291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789032" y="364769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42257" y="4104894"/>
            <a:ext cx="38353" cy="66166"/>
          </a:xfrm>
          <a:custGeom>
            <a:avLst/>
            <a:gdLst>
              <a:gd name="connsiteX0" fmla="*/ 19176 w 38353"/>
              <a:gd name="connsiteY0" fmla="*/ 0 h 66166"/>
              <a:gd name="connsiteX1" fmla="*/ 19176 w 38353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6">
                <a:moveTo>
                  <a:pt x="19176" y="0"/>
                </a:moveTo>
                <a:lnTo>
                  <a:pt x="19176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973948" y="410489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492108" y="517169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40891" y="166420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40891" y="3467100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40891" y="497738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278636" y="5151120"/>
            <a:ext cx="274320" cy="236219"/>
          </a:xfrm>
          <a:custGeom>
            <a:avLst/>
            <a:gdLst>
              <a:gd name="connsiteX0" fmla="*/ 198247 w 274320"/>
              <a:gd name="connsiteY0" fmla="*/ 0 h 236219"/>
              <a:gd name="connsiteX1" fmla="*/ 274319 w 274320"/>
              <a:gd name="connsiteY1" fmla="*/ 75564 h 236219"/>
              <a:gd name="connsiteX2" fmla="*/ 137160 w 274320"/>
              <a:gd name="connsiteY2" fmla="*/ 236220 h 236219"/>
              <a:gd name="connsiteX3" fmla="*/ 0 w 274320"/>
              <a:gd name="connsiteY3" fmla="*/ 75564 h 236219"/>
              <a:gd name="connsiteX4" fmla="*/ 76072 w 274320"/>
              <a:gd name="connsiteY4" fmla="*/ 0 h 236219"/>
              <a:gd name="connsiteX5" fmla="*/ 137160 w 274320"/>
              <a:gd name="connsiteY5" fmla="*/ 31876 h 236219"/>
              <a:gd name="connsiteX6" fmla="*/ 198247 w 274320"/>
              <a:gd name="connsiteY6" fmla="*/ 0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4320" h="236219">
                <a:moveTo>
                  <a:pt x="198247" y="0"/>
                </a:moveTo>
                <a:cubicBezTo>
                  <a:pt x="240030" y="0"/>
                  <a:pt x="274319" y="34035"/>
                  <a:pt x="274319" y="75564"/>
                </a:cubicBezTo>
                <a:cubicBezTo>
                  <a:pt x="274319" y="144652"/>
                  <a:pt x="137160" y="236220"/>
                  <a:pt x="137160" y="236220"/>
                </a:cubicBezTo>
                <a:cubicBezTo>
                  <a:pt x="137160" y="236220"/>
                  <a:pt x="0" y="147954"/>
                  <a:pt x="0" y="75564"/>
                </a:cubicBezTo>
                <a:cubicBezTo>
                  <a:pt x="0" y="24510"/>
                  <a:pt x="34289" y="0"/>
                  <a:pt x="76072" y="0"/>
                </a:cubicBezTo>
                <a:cubicBezTo>
                  <a:pt x="100711" y="0"/>
                  <a:pt x="123189" y="12826"/>
                  <a:pt x="137160" y="31876"/>
                </a:cubicBezTo>
                <a:cubicBezTo>
                  <a:pt x="151130" y="12826"/>
                  <a:pt x="173608" y="0"/>
                  <a:pt x="198247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587500"/>
            <a:ext cx="901700" cy="7366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3390900"/>
            <a:ext cx="901700" cy="7366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4902200"/>
            <a:ext cx="901700" cy="736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0" y="1625600"/>
            <a:ext cx="4165600" cy="266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22600" y="2235200"/>
            <a:ext cx="1790700" cy="266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54600" y="2235200"/>
            <a:ext cx="3302000" cy="266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22600" y="2844800"/>
            <a:ext cx="2044700" cy="266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08600" y="2844800"/>
            <a:ext cx="3060700" cy="266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22500" y="3454400"/>
            <a:ext cx="5702300" cy="2667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178800" y="3454400"/>
            <a:ext cx="1574800" cy="2667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994900" y="3454400"/>
            <a:ext cx="1041400" cy="2667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09800" y="3911600"/>
            <a:ext cx="2082800" cy="266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559300" y="3911600"/>
            <a:ext cx="2603500" cy="2667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2800" y="4089400"/>
            <a:ext cx="88900" cy="88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404100" y="3911600"/>
            <a:ext cx="533400" cy="2667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178800" y="3911600"/>
            <a:ext cx="2870200" cy="2667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222500" y="4368800"/>
            <a:ext cx="3060700" cy="2667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222500" y="4978400"/>
            <a:ext cx="6235700" cy="2667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8699500" y="4978400"/>
            <a:ext cx="2336800" cy="2667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222500" y="5435600"/>
            <a:ext cx="2044700" cy="2667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8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1155700" y="2286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5023103" y="3009900"/>
            <a:ext cx="2499360" cy="387096"/>
          </a:xfrm>
          <a:custGeom>
            <a:avLst/>
            <a:gdLst>
              <a:gd name="connsiteX0" fmla="*/ 0 w 2499360"/>
              <a:gd name="connsiteY0" fmla="*/ 387096 h 387096"/>
              <a:gd name="connsiteX1" fmla="*/ 2499360 w 2499360"/>
              <a:gd name="connsiteY1" fmla="*/ 387096 h 387096"/>
              <a:gd name="connsiteX2" fmla="*/ 2499360 w 2499360"/>
              <a:gd name="connsiteY2" fmla="*/ 0 h 387096"/>
              <a:gd name="connsiteX3" fmla="*/ 0 w 2499360"/>
              <a:gd name="connsiteY3" fmla="*/ 0 h 387096"/>
              <a:gd name="connsiteX4" fmla="*/ 0 w 2499360"/>
              <a:gd name="connsiteY4" fmla="*/ 387096 h 387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0" h="387096">
                <a:moveTo>
                  <a:pt x="0" y="387096"/>
                </a:moveTo>
                <a:lnTo>
                  <a:pt x="2499360" y="387096"/>
                </a:lnTo>
                <a:lnTo>
                  <a:pt x="2499360" y="0"/>
                </a:lnTo>
                <a:lnTo>
                  <a:pt x="0" y="0"/>
                </a:lnTo>
                <a:lnTo>
                  <a:pt x="0" y="387096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303519" y="1316736"/>
            <a:ext cx="1985772" cy="1144524"/>
          </a:xfrm>
          <a:custGeom>
            <a:avLst/>
            <a:gdLst>
              <a:gd name="connsiteX0" fmla="*/ 16002 w 1985772"/>
              <a:gd name="connsiteY0" fmla="*/ 555116 h 1144524"/>
              <a:gd name="connsiteX1" fmla="*/ 16002 w 1985772"/>
              <a:gd name="connsiteY1" fmla="*/ 16002 h 1144524"/>
              <a:gd name="connsiteX2" fmla="*/ 1969770 w 1985772"/>
              <a:gd name="connsiteY2" fmla="*/ 16002 h 1144524"/>
              <a:gd name="connsiteX3" fmla="*/ 1969770 w 1985772"/>
              <a:gd name="connsiteY3" fmla="*/ 1128521 h 1144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85772" h="1144524">
                <a:moveTo>
                  <a:pt x="16002" y="555116"/>
                </a:moveTo>
                <a:lnTo>
                  <a:pt x="16002" y="16002"/>
                </a:lnTo>
                <a:lnTo>
                  <a:pt x="1969770" y="16002"/>
                </a:lnTo>
                <a:lnTo>
                  <a:pt x="1969770" y="112852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07863" y="1624583"/>
            <a:ext cx="2531364" cy="1859280"/>
          </a:xfrm>
          <a:custGeom>
            <a:avLst/>
            <a:gdLst>
              <a:gd name="connsiteX0" fmla="*/ 2515362 w 2531364"/>
              <a:gd name="connsiteY0" fmla="*/ 1627886 h 1859280"/>
              <a:gd name="connsiteX1" fmla="*/ 2515362 w 2531364"/>
              <a:gd name="connsiteY1" fmla="*/ 1843278 h 1859280"/>
              <a:gd name="connsiteX2" fmla="*/ 904113 w 2531364"/>
              <a:gd name="connsiteY2" fmla="*/ 1843278 h 1859280"/>
              <a:gd name="connsiteX3" fmla="*/ 474345 w 2531364"/>
              <a:gd name="connsiteY3" fmla="*/ 1843278 h 1859280"/>
              <a:gd name="connsiteX4" fmla="*/ 474345 w 2531364"/>
              <a:gd name="connsiteY4" fmla="*/ 1841754 h 1859280"/>
              <a:gd name="connsiteX5" fmla="*/ 16002 w 2531364"/>
              <a:gd name="connsiteY5" fmla="*/ 1841754 h 1859280"/>
              <a:gd name="connsiteX6" fmla="*/ 16002 w 2531364"/>
              <a:gd name="connsiteY6" fmla="*/ 16002 h 1859280"/>
              <a:gd name="connsiteX7" fmla="*/ 669925 w 2531364"/>
              <a:gd name="connsiteY7" fmla="*/ 16002 h 1859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31364" h="1859280">
                <a:moveTo>
                  <a:pt x="2515362" y="1627886"/>
                </a:moveTo>
                <a:lnTo>
                  <a:pt x="2515362" y="1843278"/>
                </a:lnTo>
                <a:lnTo>
                  <a:pt x="904113" y="1843278"/>
                </a:lnTo>
                <a:lnTo>
                  <a:pt x="474345" y="1843278"/>
                </a:lnTo>
                <a:lnTo>
                  <a:pt x="474345" y="1841754"/>
                </a:lnTo>
                <a:lnTo>
                  <a:pt x="16002" y="1841754"/>
                </a:lnTo>
                <a:lnTo>
                  <a:pt x="16002" y="16002"/>
                </a:lnTo>
                <a:lnTo>
                  <a:pt x="669925" y="16002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41900" y="2844800"/>
            <a:ext cx="2489200" cy="342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267200" y="3797300"/>
            <a:ext cx="3657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</a:pPr>
            <a:r>
              <a:rPr lang="en-US" altLang="zh-CN" sz="4800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4800" b="1" dirty="0" smtClean="0">
              <a:solidFill>
                <a:srgbClr val="4A9CC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1600200"/>
            <a:ext cx="26289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800"/>
              </a:lnSpc>
            </a:pPr>
            <a:r>
              <a:rPr lang="en-US" altLang="zh-CN" sz="11500" dirty="0" smtClean="0">
                <a:solidFill>
                  <a:srgbClr val="4A9CCB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03</a:t>
            </a:r>
            <a:r>
              <a:rPr lang="en-US" altLang="zh-CN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4427220"/>
            <a:ext cx="717804" cy="388619"/>
          </a:xfrm>
          <a:custGeom>
            <a:avLst/>
            <a:gdLst>
              <a:gd name="connsiteX0" fmla="*/ 0 w 717804"/>
              <a:gd name="connsiteY0" fmla="*/ 194309 h 388619"/>
              <a:gd name="connsiteX1" fmla="*/ 194309 w 717804"/>
              <a:gd name="connsiteY1" fmla="*/ 0 h 388619"/>
              <a:gd name="connsiteX2" fmla="*/ 194309 w 717804"/>
              <a:gd name="connsiteY2" fmla="*/ 97154 h 388619"/>
              <a:gd name="connsiteX3" fmla="*/ 717803 w 717804"/>
              <a:gd name="connsiteY3" fmla="*/ 97154 h 388619"/>
              <a:gd name="connsiteX4" fmla="*/ 717803 w 717804"/>
              <a:gd name="connsiteY4" fmla="*/ 291464 h 388619"/>
              <a:gd name="connsiteX5" fmla="*/ 194309 w 717804"/>
              <a:gd name="connsiteY5" fmla="*/ 291464 h 388619"/>
              <a:gd name="connsiteX6" fmla="*/ 194309 w 717804"/>
              <a:gd name="connsiteY6" fmla="*/ 388620 h 388619"/>
              <a:gd name="connsiteX7" fmla="*/ 0 w 717804"/>
              <a:gd name="connsiteY7" fmla="*/ 194309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19">
                <a:moveTo>
                  <a:pt x="0" y="194309"/>
                </a:moveTo>
                <a:lnTo>
                  <a:pt x="194309" y="0"/>
                </a:lnTo>
                <a:lnTo>
                  <a:pt x="194309" y="97154"/>
                </a:lnTo>
                <a:lnTo>
                  <a:pt x="717803" y="97154"/>
                </a:lnTo>
                <a:lnTo>
                  <a:pt x="717803" y="291464"/>
                </a:lnTo>
                <a:lnTo>
                  <a:pt x="194309" y="291464"/>
                </a:lnTo>
                <a:lnTo>
                  <a:pt x="194309" y="388620"/>
                </a:lnTo>
                <a:lnTo>
                  <a:pt x="0" y="19430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4420870"/>
            <a:ext cx="730504" cy="401319"/>
          </a:xfrm>
          <a:custGeom>
            <a:avLst/>
            <a:gdLst>
              <a:gd name="connsiteX0" fmla="*/ 6350 w 730504"/>
              <a:gd name="connsiteY0" fmla="*/ 200659 h 401319"/>
              <a:gd name="connsiteX1" fmla="*/ 200659 w 730504"/>
              <a:gd name="connsiteY1" fmla="*/ 6350 h 401319"/>
              <a:gd name="connsiteX2" fmla="*/ 200659 w 730504"/>
              <a:gd name="connsiteY2" fmla="*/ 103504 h 401319"/>
              <a:gd name="connsiteX3" fmla="*/ 724153 w 730504"/>
              <a:gd name="connsiteY3" fmla="*/ 103504 h 401319"/>
              <a:gd name="connsiteX4" fmla="*/ 724153 w 730504"/>
              <a:gd name="connsiteY4" fmla="*/ 297814 h 401319"/>
              <a:gd name="connsiteX5" fmla="*/ 200659 w 730504"/>
              <a:gd name="connsiteY5" fmla="*/ 297814 h 401319"/>
              <a:gd name="connsiteX6" fmla="*/ 200659 w 730504"/>
              <a:gd name="connsiteY6" fmla="*/ 394970 h 401319"/>
              <a:gd name="connsiteX7" fmla="*/ 6350 w 730504"/>
              <a:gd name="connsiteY7" fmla="*/ 200659 h 401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19">
                <a:moveTo>
                  <a:pt x="6350" y="200659"/>
                </a:moveTo>
                <a:lnTo>
                  <a:pt x="200659" y="6350"/>
                </a:lnTo>
                <a:lnTo>
                  <a:pt x="200659" y="103504"/>
                </a:lnTo>
                <a:lnTo>
                  <a:pt x="724153" y="103504"/>
                </a:lnTo>
                <a:lnTo>
                  <a:pt x="724153" y="297814"/>
                </a:lnTo>
                <a:lnTo>
                  <a:pt x="200659" y="297814"/>
                </a:lnTo>
                <a:lnTo>
                  <a:pt x="200659" y="394970"/>
                </a:lnTo>
                <a:lnTo>
                  <a:pt x="6350" y="200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8233029" y="18188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47060" y="2114550"/>
            <a:ext cx="65659" cy="236093"/>
          </a:xfrm>
          <a:custGeom>
            <a:avLst/>
            <a:gdLst>
              <a:gd name="connsiteX0" fmla="*/ 44323 w 65659"/>
              <a:gd name="connsiteY0" fmla="*/ 236092 h 236093"/>
              <a:gd name="connsiteX1" fmla="*/ 0 w 65659"/>
              <a:gd name="connsiteY1" fmla="*/ 118745 h 236093"/>
              <a:gd name="connsiteX2" fmla="*/ 44323 w 65659"/>
              <a:gd name="connsiteY2" fmla="*/ 0 h 236093"/>
              <a:gd name="connsiteX3" fmla="*/ 65659 w 65659"/>
              <a:gd name="connsiteY3" fmla="*/ 0 h 236093"/>
              <a:gd name="connsiteX4" fmla="*/ 21590 w 65659"/>
              <a:gd name="connsiteY4" fmla="*/ 118491 h 236093"/>
              <a:gd name="connsiteX5" fmla="*/ 65405 w 65659"/>
              <a:gd name="connsiteY5" fmla="*/ 236092 h 236093"/>
              <a:gd name="connsiteX6" fmla="*/ 44323 w 65659"/>
              <a:gd name="connsiteY6" fmla="*/ 236092 h 236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5659" h="236093">
                <a:moveTo>
                  <a:pt x="44323" y="236092"/>
                </a:moveTo>
                <a:cubicBezTo>
                  <a:pt x="14732" y="203835"/>
                  <a:pt x="0" y="164719"/>
                  <a:pt x="0" y="118745"/>
                </a:cubicBezTo>
                <a:cubicBezTo>
                  <a:pt x="0" y="72263"/>
                  <a:pt x="14732" y="32639"/>
                  <a:pt x="44323" y="0"/>
                </a:cubicBezTo>
                <a:lnTo>
                  <a:pt x="65659" y="0"/>
                </a:lnTo>
                <a:cubicBezTo>
                  <a:pt x="36322" y="33527"/>
                  <a:pt x="21590" y="73025"/>
                  <a:pt x="21590" y="118491"/>
                </a:cubicBezTo>
                <a:cubicBezTo>
                  <a:pt x="21590" y="163322"/>
                  <a:pt x="36195" y="202564"/>
                  <a:pt x="65405" y="236092"/>
                </a:cubicBezTo>
                <a:lnTo>
                  <a:pt x="44323" y="236092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285615" y="2114550"/>
            <a:ext cx="65404" cy="236092"/>
          </a:xfrm>
          <a:custGeom>
            <a:avLst/>
            <a:gdLst>
              <a:gd name="connsiteX0" fmla="*/ 21335 w 65404"/>
              <a:gd name="connsiteY0" fmla="*/ 236092 h 236092"/>
              <a:gd name="connsiteX1" fmla="*/ 0 w 65404"/>
              <a:gd name="connsiteY1" fmla="*/ 236092 h 236092"/>
              <a:gd name="connsiteX2" fmla="*/ 44069 w 65404"/>
              <a:gd name="connsiteY2" fmla="*/ 117220 h 236092"/>
              <a:gd name="connsiteX3" fmla="*/ 253 w 65404"/>
              <a:gd name="connsiteY3" fmla="*/ 0 h 236092"/>
              <a:gd name="connsiteX4" fmla="*/ 21335 w 65404"/>
              <a:gd name="connsiteY4" fmla="*/ 0 h 236092"/>
              <a:gd name="connsiteX5" fmla="*/ 65404 w 65404"/>
              <a:gd name="connsiteY5" fmla="*/ 117220 h 236092"/>
              <a:gd name="connsiteX6" fmla="*/ 21335 w 65404"/>
              <a:gd name="connsiteY6" fmla="*/ 236092 h 236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5404" h="236092">
                <a:moveTo>
                  <a:pt x="21335" y="236092"/>
                </a:moveTo>
                <a:lnTo>
                  <a:pt x="0" y="236092"/>
                </a:lnTo>
                <a:cubicBezTo>
                  <a:pt x="29336" y="202564"/>
                  <a:pt x="44069" y="163067"/>
                  <a:pt x="44069" y="117220"/>
                </a:cubicBezTo>
                <a:cubicBezTo>
                  <a:pt x="44069" y="72389"/>
                  <a:pt x="29463" y="33273"/>
                  <a:pt x="253" y="0"/>
                </a:cubicBezTo>
                <a:lnTo>
                  <a:pt x="21335" y="0"/>
                </a:lnTo>
                <a:cubicBezTo>
                  <a:pt x="50672" y="32004"/>
                  <a:pt x="65404" y="71120"/>
                  <a:pt x="65404" y="117220"/>
                </a:cubicBezTo>
                <a:cubicBezTo>
                  <a:pt x="65404" y="163957"/>
                  <a:pt x="50672" y="203580"/>
                  <a:pt x="21335" y="236092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97352" y="2795777"/>
            <a:ext cx="62991" cy="62992"/>
          </a:xfrm>
          <a:custGeom>
            <a:avLst/>
            <a:gdLst>
              <a:gd name="connsiteX0" fmla="*/ 0 w 62991"/>
              <a:gd name="connsiteY0" fmla="*/ 31495 h 62992"/>
              <a:gd name="connsiteX1" fmla="*/ 9270 w 62991"/>
              <a:gd name="connsiteY1" fmla="*/ 9270 h 62992"/>
              <a:gd name="connsiteX2" fmla="*/ 31495 w 62991"/>
              <a:gd name="connsiteY2" fmla="*/ 0 h 62992"/>
              <a:gd name="connsiteX3" fmla="*/ 53720 w 62991"/>
              <a:gd name="connsiteY3" fmla="*/ 9270 h 62992"/>
              <a:gd name="connsiteX4" fmla="*/ 62992 w 62991"/>
              <a:gd name="connsiteY4" fmla="*/ 31495 h 62992"/>
              <a:gd name="connsiteX5" fmla="*/ 53720 w 62991"/>
              <a:gd name="connsiteY5" fmla="*/ 53848 h 62992"/>
              <a:gd name="connsiteX6" fmla="*/ 31495 w 62991"/>
              <a:gd name="connsiteY6" fmla="*/ 62992 h 62992"/>
              <a:gd name="connsiteX7" fmla="*/ 9270 w 62991"/>
              <a:gd name="connsiteY7" fmla="*/ 53848 h 62992"/>
              <a:gd name="connsiteX8" fmla="*/ 0 w 62991"/>
              <a:gd name="connsiteY8" fmla="*/ 31495 h 6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2991" h="62992">
                <a:moveTo>
                  <a:pt x="0" y="31495"/>
                </a:moveTo>
                <a:cubicBezTo>
                  <a:pt x="0" y="22732"/>
                  <a:pt x="3048" y="15367"/>
                  <a:pt x="9270" y="9270"/>
                </a:cubicBezTo>
                <a:cubicBezTo>
                  <a:pt x="15494" y="3175"/>
                  <a:pt x="22860" y="0"/>
                  <a:pt x="31495" y="0"/>
                </a:cubicBezTo>
                <a:cubicBezTo>
                  <a:pt x="40132" y="0"/>
                  <a:pt x="47625" y="3175"/>
                  <a:pt x="53720" y="9270"/>
                </a:cubicBezTo>
                <a:cubicBezTo>
                  <a:pt x="59944" y="15367"/>
                  <a:pt x="62992" y="22732"/>
                  <a:pt x="62992" y="31495"/>
                </a:cubicBezTo>
                <a:cubicBezTo>
                  <a:pt x="62992" y="40132"/>
                  <a:pt x="59944" y="47625"/>
                  <a:pt x="53720" y="53848"/>
                </a:cubicBezTo>
                <a:cubicBezTo>
                  <a:pt x="47625" y="59944"/>
                  <a:pt x="40132" y="62992"/>
                  <a:pt x="31495" y="62992"/>
                </a:cubicBezTo>
                <a:cubicBezTo>
                  <a:pt x="22860" y="62992"/>
                  <a:pt x="15494" y="59944"/>
                  <a:pt x="9270" y="53848"/>
                </a:cubicBezTo>
                <a:cubicBezTo>
                  <a:pt x="3048" y="47625"/>
                  <a:pt x="0" y="40132"/>
                  <a:pt x="0" y="31495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207377" y="28856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37684" y="334289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97352" y="3862578"/>
            <a:ext cx="62991" cy="62991"/>
          </a:xfrm>
          <a:custGeom>
            <a:avLst/>
            <a:gdLst>
              <a:gd name="connsiteX0" fmla="*/ 0 w 62991"/>
              <a:gd name="connsiteY0" fmla="*/ 31495 h 62991"/>
              <a:gd name="connsiteX1" fmla="*/ 9270 w 62991"/>
              <a:gd name="connsiteY1" fmla="*/ 9270 h 62991"/>
              <a:gd name="connsiteX2" fmla="*/ 31495 w 62991"/>
              <a:gd name="connsiteY2" fmla="*/ 0 h 62991"/>
              <a:gd name="connsiteX3" fmla="*/ 53720 w 62991"/>
              <a:gd name="connsiteY3" fmla="*/ 9270 h 62991"/>
              <a:gd name="connsiteX4" fmla="*/ 62992 w 62991"/>
              <a:gd name="connsiteY4" fmla="*/ 31495 h 62991"/>
              <a:gd name="connsiteX5" fmla="*/ 53720 w 62991"/>
              <a:gd name="connsiteY5" fmla="*/ 53847 h 62991"/>
              <a:gd name="connsiteX6" fmla="*/ 31495 w 62991"/>
              <a:gd name="connsiteY6" fmla="*/ 62991 h 62991"/>
              <a:gd name="connsiteX7" fmla="*/ 9270 w 62991"/>
              <a:gd name="connsiteY7" fmla="*/ 53847 h 62991"/>
              <a:gd name="connsiteX8" fmla="*/ 0 w 62991"/>
              <a:gd name="connsiteY8" fmla="*/ 31495 h 62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2991" h="62991">
                <a:moveTo>
                  <a:pt x="0" y="31495"/>
                </a:moveTo>
                <a:cubicBezTo>
                  <a:pt x="0" y="22732"/>
                  <a:pt x="3048" y="15366"/>
                  <a:pt x="9270" y="9270"/>
                </a:cubicBezTo>
                <a:cubicBezTo>
                  <a:pt x="15494" y="3175"/>
                  <a:pt x="22860" y="0"/>
                  <a:pt x="31495" y="0"/>
                </a:cubicBezTo>
                <a:cubicBezTo>
                  <a:pt x="40132" y="0"/>
                  <a:pt x="47625" y="3175"/>
                  <a:pt x="53720" y="9270"/>
                </a:cubicBezTo>
                <a:cubicBezTo>
                  <a:pt x="59944" y="15366"/>
                  <a:pt x="62992" y="22732"/>
                  <a:pt x="62992" y="31495"/>
                </a:cubicBezTo>
                <a:cubicBezTo>
                  <a:pt x="62992" y="40131"/>
                  <a:pt x="59944" y="47625"/>
                  <a:pt x="53720" y="53847"/>
                </a:cubicBezTo>
                <a:cubicBezTo>
                  <a:pt x="47625" y="59943"/>
                  <a:pt x="40132" y="62991"/>
                  <a:pt x="31495" y="62991"/>
                </a:cubicBezTo>
                <a:cubicBezTo>
                  <a:pt x="22860" y="62991"/>
                  <a:pt x="15494" y="59943"/>
                  <a:pt x="9270" y="53847"/>
                </a:cubicBezTo>
                <a:cubicBezTo>
                  <a:pt x="3048" y="47625"/>
                  <a:pt x="0" y="40131"/>
                  <a:pt x="0" y="31495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30136" y="395249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83177" y="4409694"/>
            <a:ext cx="38353" cy="66166"/>
          </a:xfrm>
          <a:custGeom>
            <a:avLst/>
            <a:gdLst>
              <a:gd name="connsiteX0" fmla="*/ 19177 w 38353"/>
              <a:gd name="connsiteY0" fmla="*/ 0 h 66166"/>
              <a:gd name="connsiteX1" fmla="*/ 19177 w 38353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40891" y="166420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587500"/>
            <a:ext cx="901700" cy="736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625600"/>
            <a:ext cx="5994400" cy="2667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5500" y="1625600"/>
            <a:ext cx="2603500" cy="266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2082800"/>
            <a:ext cx="279400" cy="2667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0500" y="2082800"/>
            <a:ext cx="1536700" cy="2667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1200" y="2082800"/>
            <a:ext cx="762000" cy="266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22600" y="2692400"/>
            <a:ext cx="4152900" cy="266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16800" y="2692400"/>
            <a:ext cx="3632200" cy="266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09900" y="3149600"/>
            <a:ext cx="1295400" cy="266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46600" y="3149600"/>
            <a:ext cx="1803400" cy="266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22600" y="3759200"/>
            <a:ext cx="3378200" cy="266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642100" y="3759200"/>
            <a:ext cx="4406900" cy="2667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035300" y="4216400"/>
            <a:ext cx="1016000" cy="2667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292600" y="4216400"/>
            <a:ext cx="1536700" cy="2667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1155700" y="2286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4866132"/>
            <a:ext cx="717804" cy="388619"/>
          </a:xfrm>
          <a:custGeom>
            <a:avLst/>
            <a:gdLst>
              <a:gd name="connsiteX0" fmla="*/ 0 w 717804"/>
              <a:gd name="connsiteY0" fmla="*/ 194309 h 388619"/>
              <a:gd name="connsiteX1" fmla="*/ 194309 w 717804"/>
              <a:gd name="connsiteY1" fmla="*/ 0 h 388619"/>
              <a:gd name="connsiteX2" fmla="*/ 194309 w 717804"/>
              <a:gd name="connsiteY2" fmla="*/ 97154 h 388619"/>
              <a:gd name="connsiteX3" fmla="*/ 717803 w 717804"/>
              <a:gd name="connsiteY3" fmla="*/ 97154 h 388619"/>
              <a:gd name="connsiteX4" fmla="*/ 717803 w 717804"/>
              <a:gd name="connsiteY4" fmla="*/ 291464 h 388619"/>
              <a:gd name="connsiteX5" fmla="*/ 194309 w 717804"/>
              <a:gd name="connsiteY5" fmla="*/ 291464 h 388619"/>
              <a:gd name="connsiteX6" fmla="*/ 194309 w 717804"/>
              <a:gd name="connsiteY6" fmla="*/ 388620 h 388619"/>
              <a:gd name="connsiteX7" fmla="*/ 0 w 717804"/>
              <a:gd name="connsiteY7" fmla="*/ 194309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19">
                <a:moveTo>
                  <a:pt x="0" y="194309"/>
                </a:moveTo>
                <a:lnTo>
                  <a:pt x="194309" y="0"/>
                </a:lnTo>
                <a:lnTo>
                  <a:pt x="194309" y="97154"/>
                </a:lnTo>
                <a:lnTo>
                  <a:pt x="717803" y="97154"/>
                </a:lnTo>
                <a:lnTo>
                  <a:pt x="717803" y="291464"/>
                </a:lnTo>
                <a:lnTo>
                  <a:pt x="194309" y="291464"/>
                </a:lnTo>
                <a:lnTo>
                  <a:pt x="194309" y="388620"/>
                </a:lnTo>
                <a:lnTo>
                  <a:pt x="0" y="19430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4859782"/>
            <a:ext cx="730504" cy="401319"/>
          </a:xfrm>
          <a:custGeom>
            <a:avLst/>
            <a:gdLst>
              <a:gd name="connsiteX0" fmla="*/ 6350 w 730504"/>
              <a:gd name="connsiteY0" fmla="*/ 200659 h 401319"/>
              <a:gd name="connsiteX1" fmla="*/ 200659 w 730504"/>
              <a:gd name="connsiteY1" fmla="*/ 6350 h 401319"/>
              <a:gd name="connsiteX2" fmla="*/ 200659 w 730504"/>
              <a:gd name="connsiteY2" fmla="*/ 103504 h 401319"/>
              <a:gd name="connsiteX3" fmla="*/ 724153 w 730504"/>
              <a:gd name="connsiteY3" fmla="*/ 103504 h 401319"/>
              <a:gd name="connsiteX4" fmla="*/ 724153 w 730504"/>
              <a:gd name="connsiteY4" fmla="*/ 297814 h 401319"/>
              <a:gd name="connsiteX5" fmla="*/ 200659 w 730504"/>
              <a:gd name="connsiteY5" fmla="*/ 297814 h 401319"/>
              <a:gd name="connsiteX6" fmla="*/ 200659 w 730504"/>
              <a:gd name="connsiteY6" fmla="*/ 394970 h 401319"/>
              <a:gd name="connsiteX7" fmla="*/ 6350 w 730504"/>
              <a:gd name="connsiteY7" fmla="*/ 200659 h 401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19">
                <a:moveTo>
                  <a:pt x="6350" y="200659"/>
                </a:moveTo>
                <a:lnTo>
                  <a:pt x="200659" y="6350"/>
                </a:lnTo>
                <a:lnTo>
                  <a:pt x="200659" y="103504"/>
                </a:lnTo>
                <a:lnTo>
                  <a:pt x="724153" y="103504"/>
                </a:lnTo>
                <a:lnTo>
                  <a:pt x="724153" y="297814"/>
                </a:lnTo>
                <a:lnTo>
                  <a:pt x="200659" y="297814"/>
                </a:lnTo>
                <a:lnTo>
                  <a:pt x="200659" y="394970"/>
                </a:lnTo>
                <a:lnTo>
                  <a:pt x="6350" y="200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5687" y="2349550"/>
            <a:ext cx="1799970" cy="359994"/>
          </a:xfrm>
          <a:custGeom>
            <a:avLst/>
            <a:gdLst>
              <a:gd name="connsiteX0" fmla="*/ 0 w 1799970"/>
              <a:gd name="connsiteY0" fmla="*/ 359994 h 359994"/>
              <a:gd name="connsiteX1" fmla="*/ 1799970 w 1799970"/>
              <a:gd name="connsiteY1" fmla="*/ 359994 h 359994"/>
              <a:gd name="connsiteX2" fmla="*/ 1799970 w 1799970"/>
              <a:gd name="connsiteY2" fmla="*/ 0 h 359994"/>
              <a:gd name="connsiteX3" fmla="*/ 0 w 1799970"/>
              <a:gd name="connsiteY3" fmla="*/ 0 h 359994"/>
              <a:gd name="connsiteX4" fmla="*/ 0 w 179997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970" h="359994">
                <a:moveTo>
                  <a:pt x="0" y="359994"/>
                </a:moveTo>
                <a:lnTo>
                  <a:pt x="1799970" y="359994"/>
                </a:lnTo>
                <a:lnTo>
                  <a:pt x="179997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55722" y="2349550"/>
            <a:ext cx="8280019" cy="359994"/>
          </a:xfrm>
          <a:custGeom>
            <a:avLst/>
            <a:gdLst>
              <a:gd name="connsiteX0" fmla="*/ 0 w 8280019"/>
              <a:gd name="connsiteY0" fmla="*/ 359994 h 359994"/>
              <a:gd name="connsiteX1" fmla="*/ 8280019 w 8280019"/>
              <a:gd name="connsiteY1" fmla="*/ 359994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4"/>
                </a:moveTo>
                <a:lnTo>
                  <a:pt x="8280019" y="359994"/>
                </a:lnTo>
                <a:lnTo>
                  <a:pt x="8280019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55687" y="2709417"/>
            <a:ext cx="1799970" cy="1440053"/>
          </a:xfrm>
          <a:custGeom>
            <a:avLst/>
            <a:gdLst>
              <a:gd name="connsiteX0" fmla="*/ 0 w 1799970"/>
              <a:gd name="connsiteY0" fmla="*/ 1440053 h 1440053"/>
              <a:gd name="connsiteX1" fmla="*/ 1799970 w 1799970"/>
              <a:gd name="connsiteY1" fmla="*/ 1440053 h 1440053"/>
              <a:gd name="connsiteX2" fmla="*/ 1799970 w 1799970"/>
              <a:gd name="connsiteY2" fmla="*/ 0 h 1440053"/>
              <a:gd name="connsiteX3" fmla="*/ 0 w 1799970"/>
              <a:gd name="connsiteY3" fmla="*/ 0 h 1440053"/>
              <a:gd name="connsiteX4" fmla="*/ 0 w 1799970"/>
              <a:gd name="connsiteY4" fmla="*/ 1440053 h 1440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970" h="1440053">
                <a:moveTo>
                  <a:pt x="0" y="1440053"/>
                </a:moveTo>
                <a:lnTo>
                  <a:pt x="1799970" y="1440053"/>
                </a:lnTo>
                <a:lnTo>
                  <a:pt x="1799970" y="0"/>
                </a:lnTo>
                <a:lnTo>
                  <a:pt x="0" y="0"/>
                </a:lnTo>
                <a:lnTo>
                  <a:pt x="0" y="1440053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55722" y="2709468"/>
            <a:ext cx="8280019" cy="359994"/>
          </a:xfrm>
          <a:custGeom>
            <a:avLst/>
            <a:gdLst>
              <a:gd name="connsiteX0" fmla="*/ 0 w 8280019"/>
              <a:gd name="connsiteY0" fmla="*/ 359994 h 359994"/>
              <a:gd name="connsiteX1" fmla="*/ 8280019 w 8280019"/>
              <a:gd name="connsiteY1" fmla="*/ 359994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4"/>
                </a:moveTo>
                <a:lnTo>
                  <a:pt x="8280019" y="359994"/>
                </a:lnTo>
                <a:lnTo>
                  <a:pt x="8280019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55722" y="3069513"/>
            <a:ext cx="8280019" cy="359994"/>
          </a:xfrm>
          <a:custGeom>
            <a:avLst/>
            <a:gdLst>
              <a:gd name="connsiteX0" fmla="*/ 0 w 8280019"/>
              <a:gd name="connsiteY0" fmla="*/ 359994 h 359994"/>
              <a:gd name="connsiteX1" fmla="*/ 8280019 w 8280019"/>
              <a:gd name="connsiteY1" fmla="*/ 359994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4"/>
                </a:moveTo>
                <a:lnTo>
                  <a:pt x="8280019" y="359994"/>
                </a:lnTo>
                <a:lnTo>
                  <a:pt x="8280019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55722" y="3429558"/>
            <a:ext cx="8280019" cy="359994"/>
          </a:xfrm>
          <a:custGeom>
            <a:avLst/>
            <a:gdLst>
              <a:gd name="connsiteX0" fmla="*/ 0 w 8280019"/>
              <a:gd name="connsiteY0" fmla="*/ 359994 h 359994"/>
              <a:gd name="connsiteX1" fmla="*/ 8280019 w 8280019"/>
              <a:gd name="connsiteY1" fmla="*/ 359994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4"/>
                </a:moveTo>
                <a:lnTo>
                  <a:pt x="8280019" y="359994"/>
                </a:lnTo>
                <a:lnTo>
                  <a:pt x="8280019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55722" y="3789476"/>
            <a:ext cx="8280019" cy="359994"/>
          </a:xfrm>
          <a:custGeom>
            <a:avLst/>
            <a:gdLst>
              <a:gd name="connsiteX0" fmla="*/ 0 w 8280019"/>
              <a:gd name="connsiteY0" fmla="*/ 359994 h 359994"/>
              <a:gd name="connsiteX1" fmla="*/ 8280019 w 8280019"/>
              <a:gd name="connsiteY1" fmla="*/ 359994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4"/>
                </a:moveTo>
                <a:lnTo>
                  <a:pt x="8280019" y="359994"/>
                </a:lnTo>
                <a:lnTo>
                  <a:pt x="8280019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55687" y="4149521"/>
            <a:ext cx="1799970" cy="359994"/>
          </a:xfrm>
          <a:custGeom>
            <a:avLst/>
            <a:gdLst>
              <a:gd name="connsiteX0" fmla="*/ 0 w 1799970"/>
              <a:gd name="connsiteY0" fmla="*/ 359993 h 359994"/>
              <a:gd name="connsiteX1" fmla="*/ 1799970 w 1799970"/>
              <a:gd name="connsiteY1" fmla="*/ 359993 h 359994"/>
              <a:gd name="connsiteX2" fmla="*/ 1799970 w 1799970"/>
              <a:gd name="connsiteY2" fmla="*/ 0 h 359994"/>
              <a:gd name="connsiteX3" fmla="*/ 0 w 1799970"/>
              <a:gd name="connsiteY3" fmla="*/ 0 h 359994"/>
              <a:gd name="connsiteX4" fmla="*/ 0 w 1799970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970" h="359994">
                <a:moveTo>
                  <a:pt x="0" y="359993"/>
                </a:moveTo>
                <a:lnTo>
                  <a:pt x="1799970" y="359993"/>
                </a:lnTo>
                <a:lnTo>
                  <a:pt x="1799970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855722" y="4149521"/>
            <a:ext cx="8280019" cy="359994"/>
          </a:xfrm>
          <a:custGeom>
            <a:avLst/>
            <a:gdLst>
              <a:gd name="connsiteX0" fmla="*/ 0 w 8280019"/>
              <a:gd name="connsiteY0" fmla="*/ 359993 h 359994"/>
              <a:gd name="connsiteX1" fmla="*/ 8280019 w 8280019"/>
              <a:gd name="connsiteY1" fmla="*/ 359993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3"/>
                </a:moveTo>
                <a:lnTo>
                  <a:pt x="8280019" y="359993"/>
                </a:lnTo>
                <a:lnTo>
                  <a:pt x="8280019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55687" y="4509477"/>
            <a:ext cx="1799970" cy="720001"/>
          </a:xfrm>
          <a:custGeom>
            <a:avLst/>
            <a:gdLst>
              <a:gd name="connsiteX0" fmla="*/ 0 w 1799970"/>
              <a:gd name="connsiteY0" fmla="*/ 720001 h 720001"/>
              <a:gd name="connsiteX1" fmla="*/ 1799970 w 1799970"/>
              <a:gd name="connsiteY1" fmla="*/ 720001 h 720001"/>
              <a:gd name="connsiteX2" fmla="*/ 1799970 w 1799970"/>
              <a:gd name="connsiteY2" fmla="*/ 0 h 720001"/>
              <a:gd name="connsiteX3" fmla="*/ 0 w 1799970"/>
              <a:gd name="connsiteY3" fmla="*/ 0 h 720001"/>
              <a:gd name="connsiteX4" fmla="*/ 0 w 1799970"/>
              <a:gd name="connsiteY4" fmla="*/ 720001 h 720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970" h="720001">
                <a:moveTo>
                  <a:pt x="0" y="720001"/>
                </a:moveTo>
                <a:lnTo>
                  <a:pt x="1799970" y="720001"/>
                </a:lnTo>
                <a:lnTo>
                  <a:pt x="1799970" y="0"/>
                </a:lnTo>
                <a:lnTo>
                  <a:pt x="0" y="0"/>
                </a:lnTo>
                <a:lnTo>
                  <a:pt x="0" y="720001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855722" y="4509566"/>
            <a:ext cx="8280019" cy="359994"/>
          </a:xfrm>
          <a:custGeom>
            <a:avLst/>
            <a:gdLst>
              <a:gd name="connsiteX0" fmla="*/ 0 w 8280019"/>
              <a:gd name="connsiteY0" fmla="*/ 359993 h 359994"/>
              <a:gd name="connsiteX1" fmla="*/ 8280019 w 8280019"/>
              <a:gd name="connsiteY1" fmla="*/ 359993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3"/>
                </a:moveTo>
                <a:lnTo>
                  <a:pt x="8280019" y="359993"/>
                </a:lnTo>
                <a:lnTo>
                  <a:pt x="8280019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55722" y="4869484"/>
            <a:ext cx="8280019" cy="359994"/>
          </a:xfrm>
          <a:custGeom>
            <a:avLst/>
            <a:gdLst>
              <a:gd name="connsiteX0" fmla="*/ 0 w 8280019"/>
              <a:gd name="connsiteY0" fmla="*/ 359993 h 359994"/>
              <a:gd name="connsiteX1" fmla="*/ 8280019 w 8280019"/>
              <a:gd name="connsiteY1" fmla="*/ 359993 h 359994"/>
              <a:gd name="connsiteX2" fmla="*/ 8280019 w 8280019"/>
              <a:gd name="connsiteY2" fmla="*/ 0 h 359994"/>
              <a:gd name="connsiteX3" fmla="*/ 0 w 8280019"/>
              <a:gd name="connsiteY3" fmla="*/ 0 h 359994"/>
              <a:gd name="connsiteX4" fmla="*/ 0 w 8280019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0019" h="359994">
                <a:moveTo>
                  <a:pt x="0" y="359993"/>
                </a:moveTo>
                <a:lnTo>
                  <a:pt x="8280019" y="359993"/>
                </a:lnTo>
                <a:lnTo>
                  <a:pt x="8280019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849372" y="2336800"/>
            <a:ext cx="25400" cy="2905379"/>
          </a:xfrm>
          <a:custGeom>
            <a:avLst/>
            <a:gdLst>
              <a:gd name="connsiteX0" fmla="*/ 6350 w 25400"/>
              <a:gd name="connsiteY0" fmla="*/ 6350 h 2905379"/>
              <a:gd name="connsiteX1" fmla="*/ 6350 w 25400"/>
              <a:gd name="connsiteY1" fmla="*/ 2899028 h 2905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905379">
                <a:moveTo>
                  <a:pt x="6350" y="6350"/>
                </a:moveTo>
                <a:lnTo>
                  <a:pt x="6350" y="289902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030287" y="2690495"/>
            <a:ext cx="10130853" cy="76200"/>
          </a:xfrm>
          <a:custGeom>
            <a:avLst/>
            <a:gdLst>
              <a:gd name="connsiteX0" fmla="*/ 19050 w 10130853"/>
              <a:gd name="connsiteY0" fmla="*/ 19050 h 76200"/>
              <a:gd name="connsiteX1" fmla="*/ 10111803 w 1013085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30853" h="76200">
                <a:moveTo>
                  <a:pt x="19050" y="19050"/>
                </a:moveTo>
                <a:lnTo>
                  <a:pt x="10111803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843022" y="3063113"/>
            <a:ext cx="8305418" cy="25400"/>
          </a:xfrm>
          <a:custGeom>
            <a:avLst/>
            <a:gdLst>
              <a:gd name="connsiteX0" fmla="*/ 6350 w 8305418"/>
              <a:gd name="connsiteY0" fmla="*/ 6350 h 25400"/>
              <a:gd name="connsiteX1" fmla="*/ 8299069 w 830541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05418" h="25400">
                <a:moveTo>
                  <a:pt x="6350" y="6350"/>
                </a:moveTo>
                <a:lnTo>
                  <a:pt x="8299069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843022" y="3423158"/>
            <a:ext cx="8305418" cy="25400"/>
          </a:xfrm>
          <a:custGeom>
            <a:avLst/>
            <a:gdLst>
              <a:gd name="connsiteX0" fmla="*/ 6350 w 8305418"/>
              <a:gd name="connsiteY0" fmla="*/ 6350 h 25400"/>
              <a:gd name="connsiteX1" fmla="*/ 8299069 w 830541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05418" h="25400">
                <a:moveTo>
                  <a:pt x="6350" y="6350"/>
                </a:moveTo>
                <a:lnTo>
                  <a:pt x="8299069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843022" y="3783203"/>
            <a:ext cx="8305418" cy="25400"/>
          </a:xfrm>
          <a:custGeom>
            <a:avLst/>
            <a:gdLst>
              <a:gd name="connsiteX0" fmla="*/ 6350 w 8305418"/>
              <a:gd name="connsiteY0" fmla="*/ 6350 h 25400"/>
              <a:gd name="connsiteX1" fmla="*/ 8299069 w 830541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05418" h="25400">
                <a:moveTo>
                  <a:pt x="6350" y="6350"/>
                </a:moveTo>
                <a:lnTo>
                  <a:pt x="8299069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42987" y="4143121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042987" y="4503165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43022" y="4863210"/>
            <a:ext cx="8305418" cy="25400"/>
          </a:xfrm>
          <a:custGeom>
            <a:avLst/>
            <a:gdLst>
              <a:gd name="connsiteX0" fmla="*/ 6350 w 8305418"/>
              <a:gd name="connsiteY0" fmla="*/ 6350 h 25400"/>
              <a:gd name="connsiteX1" fmla="*/ 8299069 w 830541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05418" h="25400">
                <a:moveTo>
                  <a:pt x="6350" y="6350"/>
                </a:moveTo>
                <a:lnTo>
                  <a:pt x="8299069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049337" y="2336800"/>
            <a:ext cx="25400" cy="2905379"/>
          </a:xfrm>
          <a:custGeom>
            <a:avLst/>
            <a:gdLst>
              <a:gd name="connsiteX0" fmla="*/ 6350 w 25400"/>
              <a:gd name="connsiteY0" fmla="*/ 6350 h 2905379"/>
              <a:gd name="connsiteX1" fmla="*/ 6350 w 25400"/>
              <a:gd name="connsiteY1" fmla="*/ 2899028 h 2905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905379">
                <a:moveTo>
                  <a:pt x="6350" y="6350"/>
                </a:moveTo>
                <a:lnTo>
                  <a:pt x="6350" y="289902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1129391" y="2336800"/>
            <a:ext cx="25400" cy="2905379"/>
          </a:xfrm>
          <a:custGeom>
            <a:avLst/>
            <a:gdLst>
              <a:gd name="connsiteX0" fmla="*/ 6350 w 25400"/>
              <a:gd name="connsiteY0" fmla="*/ 6350 h 2905379"/>
              <a:gd name="connsiteX1" fmla="*/ 6350 w 25400"/>
              <a:gd name="connsiteY1" fmla="*/ 2899028 h 2905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905379">
                <a:moveTo>
                  <a:pt x="6350" y="6350"/>
                </a:moveTo>
                <a:lnTo>
                  <a:pt x="6350" y="289902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2987" y="2343150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42987" y="5223128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2844800" y="3098800"/>
            <a:ext cx="746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对自增运算符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“++”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或自减运算符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--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进行替换，如将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“++”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替换为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--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”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4100" y="2387600"/>
            <a:ext cx="14097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运算符变异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数值变异</a:t>
            </a:r>
            <a:endParaRPr lang="en-US" altLang="zh-CN" sz="1600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方法返回值变异</a:t>
            </a:r>
            <a:endParaRPr lang="en-US" altLang="zh-CN" sz="1600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2844800" y="2387600"/>
            <a:ext cx="7907655" cy="2802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62100" algn="l"/>
              </a:tabLst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描述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621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对关系运算符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“&lt;”、“&lt;=”、“&gt;”、“&gt;=”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进行替换，如将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“&lt;”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替换为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“&lt;=”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00"/>
              </a:lnSpc>
              <a:tabLst>
                <a:tab pos="1562100" algn="l"/>
              </a:tabLst>
            </a:pPr>
            <a:r>
              <a:rPr lang="en-US" altLang="zh-CN" dirty="0" smtClean="0"/>
              <a:t>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562100" algn="l"/>
              </a:tabLst>
            </a:pPr>
            <a:r>
              <a:rPr lang="en-US" altLang="zh-CN" dirty="0" smtClean="0"/>
              <a:t>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5621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对与数值运算的二元算术运算符进行替换，如将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“+”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替换为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”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621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将程序中的条件运算符替换为相反运算符，如将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“==”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替换为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“!=”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621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对程序中整数类型、浮点数类型的变量取相反数，如将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“i”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替换为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i”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621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删除程序中返回值类型为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void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的方法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621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对程序中方法的返回值进行修改，如将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“true”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修改为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“false”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155700" y="228600"/>
            <a:ext cx="64516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5814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581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表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4-1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面向过程程序的变异算子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5687" y="2349550"/>
            <a:ext cx="1737867" cy="359994"/>
          </a:xfrm>
          <a:custGeom>
            <a:avLst/>
            <a:gdLst>
              <a:gd name="connsiteX0" fmla="*/ 0 w 1737867"/>
              <a:gd name="connsiteY0" fmla="*/ 359994 h 359994"/>
              <a:gd name="connsiteX1" fmla="*/ 1737867 w 1737867"/>
              <a:gd name="connsiteY1" fmla="*/ 359994 h 359994"/>
              <a:gd name="connsiteX2" fmla="*/ 1737867 w 1737867"/>
              <a:gd name="connsiteY2" fmla="*/ 0 h 359994"/>
              <a:gd name="connsiteX3" fmla="*/ 0 w 1737867"/>
              <a:gd name="connsiteY3" fmla="*/ 0 h 359994"/>
              <a:gd name="connsiteX4" fmla="*/ 0 w 173786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7867" h="359994">
                <a:moveTo>
                  <a:pt x="0" y="359994"/>
                </a:moveTo>
                <a:lnTo>
                  <a:pt x="1737867" y="359994"/>
                </a:lnTo>
                <a:lnTo>
                  <a:pt x="1737867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93619" y="2349550"/>
            <a:ext cx="8342121" cy="359994"/>
          </a:xfrm>
          <a:custGeom>
            <a:avLst/>
            <a:gdLst>
              <a:gd name="connsiteX0" fmla="*/ 0 w 8342121"/>
              <a:gd name="connsiteY0" fmla="*/ 359994 h 359994"/>
              <a:gd name="connsiteX1" fmla="*/ 8342122 w 8342121"/>
              <a:gd name="connsiteY1" fmla="*/ 359994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4"/>
                </a:moveTo>
                <a:lnTo>
                  <a:pt x="8342122" y="359994"/>
                </a:lnTo>
                <a:lnTo>
                  <a:pt x="834212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55687" y="2709557"/>
            <a:ext cx="1737867" cy="1079995"/>
          </a:xfrm>
          <a:custGeom>
            <a:avLst/>
            <a:gdLst>
              <a:gd name="connsiteX0" fmla="*/ 0 w 1737867"/>
              <a:gd name="connsiteY0" fmla="*/ 1079995 h 1079995"/>
              <a:gd name="connsiteX1" fmla="*/ 1737867 w 1737867"/>
              <a:gd name="connsiteY1" fmla="*/ 1079995 h 1079995"/>
              <a:gd name="connsiteX2" fmla="*/ 1737867 w 1737867"/>
              <a:gd name="connsiteY2" fmla="*/ 0 h 1079995"/>
              <a:gd name="connsiteX3" fmla="*/ 0 w 1737867"/>
              <a:gd name="connsiteY3" fmla="*/ 0 h 1079995"/>
              <a:gd name="connsiteX4" fmla="*/ 0 w 1737867"/>
              <a:gd name="connsiteY4" fmla="*/ 1079995 h 1079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7867" h="1079995">
                <a:moveTo>
                  <a:pt x="0" y="1079995"/>
                </a:moveTo>
                <a:lnTo>
                  <a:pt x="1737867" y="1079995"/>
                </a:lnTo>
                <a:lnTo>
                  <a:pt x="1737867" y="0"/>
                </a:lnTo>
                <a:lnTo>
                  <a:pt x="0" y="0"/>
                </a:lnTo>
                <a:lnTo>
                  <a:pt x="0" y="1079995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93619" y="2709468"/>
            <a:ext cx="8342121" cy="359994"/>
          </a:xfrm>
          <a:custGeom>
            <a:avLst/>
            <a:gdLst>
              <a:gd name="connsiteX0" fmla="*/ 0 w 8342121"/>
              <a:gd name="connsiteY0" fmla="*/ 359994 h 359994"/>
              <a:gd name="connsiteX1" fmla="*/ 8342122 w 8342121"/>
              <a:gd name="connsiteY1" fmla="*/ 359994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4"/>
                </a:moveTo>
                <a:lnTo>
                  <a:pt x="8342122" y="359994"/>
                </a:lnTo>
                <a:lnTo>
                  <a:pt x="834212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93619" y="3069513"/>
            <a:ext cx="8342121" cy="359994"/>
          </a:xfrm>
          <a:custGeom>
            <a:avLst/>
            <a:gdLst>
              <a:gd name="connsiteX0" fmla="*/ 0 w 8342121"/>
              <a:gd name="connsiteY0" fmla="*/ 359994 h 359994"/>
              <a:gd name="connsiteX1" fmla="*/ 8342122 w 8342121"/>
              <a:gd name="connsiteY1" fmla="*/ 359994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4"/>
                </a:moveTo>
                <a:lnTo>
                  <a:pt x="8342122" y="359994"/>
                </a:lnTo>
                <a:lnTo>
                  <a:pt x="834212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793619" y="3429558"/>
            <a:ext cx="8342121" cy="359994"/>
          </a:xfrm>
          <a:custGeom>
            <a:avLst/>
            <a:gdLst>
              <a:gd name="connsiteX0" fmla="*/ 0 w 8342121"/>
              <a:gd name="connsiteY0" fmla="*/ 359994 h 359994"/>
              <a:gd name="connsiteX1" fmla="*/ 8342122 w 8342121"/>
              <a:gd name="connsiteY1" fmla="*/ 359994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4"/>
                </a:moveTo>
                <a:lnTo>
                  <a:pt x="8342122" y="359994"/>
                </a:lnTo>
                <a:lnTo>
                  <a:pt x="834212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55687" y="3789565"/>
            <a:ext cx="1737867" cy="1079995"/>
          </a:xfrm>
          <a:custGeom>
            <a:avLst/>
            <a:gdLst>
              <a:gd name="connsiteX0" fmla="*/ 0 w 1737867"/>
              <a:gd name="connsiteY0" fmla="*/ 1079995 h 1079995"/>
              <a:gd name="connsiteX1" fmla="*/ 1737867 w 1737867"/>
              <a:gd name="connsiteY1" fmla="*/ 1079995 h 1079995"/>
              <a:gd name="connsiteX2" fmla="*/ 1737867 w 1737867"/>
              <a:gd name="connsiteY2" fmla="*/ 0 h 1079995"/>
              <a:gd name="connsiteX3" fmla="*/ 0 w 1737867"/>
              <a:gd name="connsiteY3" fmla="*/ 0 h 1079995"/>
              <a:gd name="connsiteX4" fmla="*/ 0 w 1737867"/>
              <a:gd name="connsiteY4" fmla="*/ 1079995 h 1079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7867" h="1079995">
                <a:moveTo>
                  <a:pt x="0" y="1079995"/>
                </a:moveTo>
                <a:lnTo>
                  <a:pt x="1737867" y="1079995"/>
                </a:lnTo>
                <a:lnTo>
                  <a:pt x="1737867" y="0"/>
                </a:lnTo>
                <a:lnTo>
                  <a:pt x="0" y="0"/>
                </a:lnTo>
                <a:lnTo>
                  <a:pt x="0" y="1079995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793619" y="3789476"/>
            <a:ext cx="8342121" cy="359994"/>
          </a:xfrm>
          <a:custGeom>
            <a:avLst/>
            <a:gdLst>
              <a:gd name="connsiteX0" fmla="*/ 0 w 8342121"/>
              <a:gd name="connsiteY0" fmla="*/ 359994 h 359994"/>
              <a:gd name="connsiteX1" fmla="*/ 8342122 w 8342121"/>
              <a:gd name="connsiteY1" fmla="*/ 359994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4"/>
                </a:moveTo>
                <a:lnTo>
                  <a:pt x="8342122" y="359994"/>
                </a:lnTo>
                <a:lnTo>
                  <a:pt x="834212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793619" y="4149521"/>
            <a:ext cx="8342121" cy="359994"/>
          </a:xfrm>
          <a:custGeom>
            <a:avLst/>
            <a:gdLst>
              <a:gd name="connsiteX0" fmla="*/ 0 w 8342121"/>
              <a:gd name="connsiteY0" fmla="*/ 359993 h 359994"/>
              <a:gd name="connsiteX1" fmla="*/ 8342122 w 8342121"/>
              <a:gd name="connsiteY1" fmla="*/ 359993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3"/>
                </a:moveTo>
                <a:lnTo>
                  <a:pt x="8342122" y="359993"/>
                </a:lnTo>
                <a:lnTo>
                  <a:pt x="8342122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793619" y="4509566"/>
            <a:ext cx="8342121" cy="359994"/>
          </a:xfrm>
          <a:custGeom>
            <a:avLst/>
            <a:gdLst>
              <a:gd name="connsiteX0" fmla="*/ 0 w 8342121"/>
              <a:gd name="connsiteY0" fmla="*/ 359993 h 359994"/>
              <a:gd name="connsiteX1" fmla="*/ 8342122 w 8342121"/>
              <a:gd name="connsiteY1" fmla="*/ 359993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3"/>
                </a:moveTo>
                <a:lnTo>
                  <a:pt x="8342122" y="359993"/>
                </a:lnTo>
                <a:lnTo>
                  <a:pt x="8342122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55687" y="4869497"/>
            <a:ext cx="1737867" cy="720001"/>
          </a:xfrm>
          <a:custGeom>
            <a:avLst/>
            <a:gdLst>
              <a:gd name="connsiteX0" fmla="*/ 0 w 1737867"/>
              <a:gd name="connsiteY0" fmla="*/ 720001 h 720001"/>
              <a:gd name="connsiteX1" fmla="*/ 1737867 w 1737867"/>
              <a:gd name="connsiteY1" fmla="*/ 720001 h 720001"/>
              <a:gd name="connsiteX2" fmla="*/ 1737867 w 1737867"/>
              <a:gd name="connsiteY2" fmla="*/ 0 h 720001"/>
              <a:gd name="connsiteX3" fmla="*/ 0 w 1737867"/>
              <a:gd name="connsiteY3" fmla="*/ 0 h 720001"/>
              <a:gd name="connsiteX4" fmla="*/ 0 w 1737867"/>
              <a:gd name="connsiteY4" fmla="*/ 720001 h 720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7867" h="720001">
                <a:moveTo>
                  <a:pt x="0" y="720001"/>
                </a:moveTo>
                <a:lnTo>
                  <a:pt x="1737867" y="720001"/>
                </a:lnTo>
                <a:lnTo>
                  <a:pt x="1737867" y="0"/>
                </a:lnTo>
                <a:lnTo>
                  <a:pt x="0" y="0"/>
                </a:lnTo>
                <a:lnTo>
                  <a:pt x="0" y="720001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93619" y="4869484"/>
            <a:ext cx="8342121" cy="359994"/>
          </a:xfrm>
          <a:custGeom>
            <a:avLst/>
            <a:gdLst>
              <a:gd name="connsiteX0" fmla="*/ 0 w 8342121"/>
              <a:gd name="connsiteY0" fmla="*/ 359993 h 359994"/>
              <a:gd name="connsiteX1" fmla="*/ 8342122 w 8342121"/>
              <a:gd name="connsiteY1" fmla="*/ 359993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3"/>
                </a:moveTo>
                <a:lnTo>
                  <a:pt x="8342122" y="359993"/>
                </a:lnTo>
                <a:lnTo>
                  <a:pt x="8342122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93619" y="5229504"/>
            <a:ext cx="8342121" cy="359994"/>
          </a:xfrm>
          <a:custGeom>
            <a:avLst/>
            <a:gdLst>
              <a:gd name="connsiteX0" fmla="*/ 0 w 8342121"/>
              <a:gd name="connsiteY0" fmla="*/ 359994 h 359994"/>
              <a:gd name="connsiteX1" fmla="*/ 8342122 w 8342121"/>
              <a:gd name="connsiteY1" fmla="*/ 359994 h 359994"/>
              <a:gd name="connsiteX2" fmla="*/ 8342122 w 8342121"/>
              <a:gd name="connsiteY2" fmla="*/ 0 h 359994"/>
              <a:gd name="connsiteX3" fmla="*/ 0 w 8342121"/>
              <a:gd name="connsiteY3" fmla="*/ 0 h 359994"/>
              <a:gd name="connsiteX4" fmla="*/ 0 w 834212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2121" h="359994">
                <a:moveTo>
                  <a:pt x="0" y="359994"/>
                </a:moveTo>
                <a:lnTo>
                  <a:pt x="8342122" y="359994"/>
                </a:lnTo>
                <a:lnTo>
                  <a:pt x="834212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87269" y="2336800"/>
            <a:ext cx="25400" cy="3265398"/>
          </a:xfrm>
          <a:custGeom>
            <a:avLst/>
            <a:gdLst>
              <a:gd name="connsiteX0" fmla="*/ 6350 w 25400"/>
              <a:gd name="connsiteY0" fmla="*/ 6350 h 3265398"/>
              <a:gd name="connsiteX1" fmla="*/ 6350 w 25400"/>
              <a:gd name="connsiteY1" fmla="*/ 3259048 h 326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265398">
                <a:moveTo>
                  <a:pt x="6350" y="6350"/>
                </a:moveTo>
                <a:lnTo>
                  <a:pt x="6350" y="325904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30287" y="2690495"/>
            <a:ext cx="10130853" cy="76200"/>
          </a:xfrm>
          <a:custGeom>
            <a:avLst/>
            <a:gdLst>
              <a:gd name="connsiteX0" fmla="*/ 19050 w 10130853"/>
              <a:gd name="connsiteY0" fmla="*/ 19050 h 76200"/>
              <a:gd name="connsiteX1" fmla="*/ 10111803 w 1013085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30853" h="76200">
                <a:moveTo>
                  <a:pt x="19050" y="19050"/>
                </a:moveTo>
                <a:lnTo>
                  <a:pt x="10111803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80919" y="3063113"/>
            <a:ext cx="8367521" cy="25400"/>
          </a:xfrm>
          <a:custGeom>
            <a:avLst/>
            <a:gdLst>
              <a:gd name="connsiteX0" fmla="*/ 6350 w 8367521"/>
              <a:gd name="connsiteY0" fmla="*/ 6350 h 25400"/>
              <a:gd name="connsiteX1" fmla="*/ 8361172 w 8367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67521" h="25400">
                <a:moveTo>
                  <a:pt x="6350" y="6350"/>
                </a:moveTo>
                <a:lnTo>
                  <a:pt x="836117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80919" y="3423158"/>
            <a:ext cx="8367521" cy="25400"/>
          </a:xfrm>
          <a:custGeom>
            <a:avLst/>
            <a:gdLst>
              <a:gd name="connsiteX0" fmla="*/ 6350 w 8367521"/>
              <a:gd name="connsiteY0" fmla="*/ 6350 h 25400"/>
              <a:gd name="connsiteX1" fmla="*/ 8361172 w 8367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67521" h="25400">
                <a:moveTo>
                  <a:pt x="6350" y="6350"/>
                </a:moveTo>
                <a:lnTo>
                  <a:pt x="836117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42987" y="3783203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780919" y="4143121"/>
            <a:ext cx="8367521" cy="25400"/>
          </a:xfrm>
          <a:custGeom>
            <a:avLst/>
            <a:gdLst>
              <a:gd name="connsiteX0" fmla="*/ 6350 w 8367521"/>
              <a:gd name="connsiteY0" fmla="*/ 6350 h 25400"/>
              <a:gd name="connsiteX1" fmla="*/ 8361172 w 8367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67521" h="25400">
                <a:moveTo>
                  <a:pt x="6350" y="6350"/>
                </a:moveTo>
                <a:lnTo>
                  <a:pt x="836117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80919" y="4503165"/>
            <a:ext cx="8367521" cy="25400"/>
          </a:xfrm>
          <a:custGeom>
            <a:avLst/>
            <a:gdLst>
              <a:gd name="connsiteX0" fmla="*/ 6350 w 8367521"/>
              <a:gd name="connsiteY0" fmla="*/ 6350 h 25400"/>
              <a:gd name="connsiteX1" fmla="*/ 8361172 w 8367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67521" h="25400">
                <a:moveTo>
                  <a:pt x="6350" y="6350"/>
                </a:moveTo>
                <a:lnTo>
                  <a:pt x="836117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042987" y="4863210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80919" y="5223128"/>
            <a:ext cx="8367521" cy="25400"/>
          </a:xfrm>
          <a:custGeom>
            <a:avLst/>
            <a:gdLst>
              <a:gd name="connsiteX0" fmla="*/ 6350 w 8367521"/>
              <a:gd name="connsiteY0" fmla="*/ 6350 h 25400"/>
              <a:gd name="connsiteX1" fmla="*/ 8361172 w 8367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67521" h="25400">
                <a:moveTo>
                  <a:pt x="6350" y="6350"/>
                </a:moveTo>
                <a:lnTo>
                  <a:pt x="836117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9337" y="2336800"/>
            <a:ext cx="25400" cy="3265398"/>
          </a:xfrm>
          <a:custGeom>
            <a:avLst/>
            <a:gdLst>
              <a:gd name="connsiteX0" fmla="*/ 6350 w 25400"/>
              <a:gd name="connsiteY0" fmla="*/ 6350 h 3265398"/>
              <a:gd name="connsiteX1" fmla="*/ 6350 w 25400"/>
              <a:gd name="connsiteY1" fmla="*/ 3259048 h 326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265398">
                <a:moveTo>
                  <a:pt x="6350" y="6350"/>
                </a:moveTo>
                <a:lnTo>
                  <a:pt x="6350" y="325904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129391" y="2336800"/>
            <a:ext cx="25400" cy="3265398"/>
          </a:xfrm>
          <a:custGeom>
            <a:avLst/>
            <a:gdLst>
              <a:gd name="connsiteX0" fmla="*/ 6350 w 25400"/>
              <a:gd name="connsiteY0" fmla="*/ 6350 h 3265398"/>
              <a:gd name="connsiteX1" fmla="*/ 6350 w 25400"/>
              <a:gd name="connsiteY1" fmla="*/ 3259048 h 326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265398">
                <a:moveTo>
                  <a:pt x="6350" y="6350"/>
                </a:moveTo>
                <a:lnTo>
                  <a:pt x="6350" y="325904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42987" y="2343150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42987" y="5583148"/>
            <a:ext cx="10105453" cy="25400"/>
          </a:xfrm>
          <a:custGeom>
            <a:avLst/>
            <a:gdLst>
              <a:gd name="connsiteX0" fmla="*/ 6350 w 10105453"/>
              <a:gd name="connsiteY0" fmla="*/ 6350 h 25400"/>
              <a:gd name="connsiteX1" fmla="*/ 10099103 w 1010545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05453" h="25400">
                <a:moveTo>
                  <a:pt x="6350" y="6350"/>
                </a:moveTo>
                <a:lnTo>
                  <a:pt x="1009910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2857500" y="3098800"/>
            <a:ext cx="3441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增加、修改或重命名子类中的重写方法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117600" y="2387600"/>
            <a:ext cx="8001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继承变异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多态变异</a:t>
            </a:r>
            <a:endParaRPr lang="en-US" altLang="zh-CN" sz="1600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重载变异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2857500" y="2387600"/>
            <a:ext cx="7082790" cy="31616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49400" algn="l"/>
              </a:tabLst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描述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49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增加或删除子类中的重写变量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00"/>
              </a:lnSpc>
              <a:tabLst>
                <a:tab pos="1549400" algn="l"/>
              </a:tabLst>
            </a:pPr>
            <a:r>
              <a:rPr lang="en-US" altLang="zh-CN" dirty="0" smtClean="0"/>
              <a:t>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549400" algn="l"/>
              </a:tabLst>
            </a:pPr>
            <a:r>
              <a:rPr lang="en-US" altLang="zh-CN" dirty="0" smtClean="0"/>
              <a:t>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549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删除子类中的关键字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super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，如将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a*super.b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”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修改为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a*b”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49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将变量实例化为子类型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494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将变量声明、形参类型改为父类型，如将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“Integer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i”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修改为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“Object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i”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49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赋值时将使用变量替换为其它可用类型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49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修改重载方法的内容，或删除重载方法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5494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修改方法参数的顺序或数量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1155700" y="228600"/>
            <a:ext cx="64516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5814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581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表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面向对象程序的变异算子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5305044"/>
            <a:ext cx="717804" cy="388620"/>
          </a:xfrm>
          <a:custGeom>
            <a:avLst/>
            <a:gdLst>
              <a:gd name="connsiteX0" fmla="*/ 0 w 717804"/>
              <a:gd name="connsiteY0" fmla="*/ 194309 h 388620"/>
              <a:gd name="connsiteX1" fmla="*/ 194309 w 717804"/>
              <a:gd name="connsiteY1" fmla="*/ 0 h 388620"/>
              <a:gd name="connsiteX2" fmla="*/ 194309 w 717804"/>
              <a:gd name="connsiteY2" fmla="*/ 97154 h 388620"/>
              <a:gd name="connsiteX3" fmla="*/ 717803 w 717804"/>
              <a:gd name="connsiteY3" fmla="*/ 97154 h 388620"/>
              <a:gd name="connsiteX4" fmla="*/ 717803 w 717804"/>
              <a:gd name="connsiteY4" fmla="*/ 291465 h 388620"/>
              <a:gd name="connsiteX5" fmla="*/ 194309 w 717804"/>
              <a:gd name="connsiteY5" fmla="*/ 291465 h 388620"/>
              <a:gd name="connsiteX6" fmla="*/ 194309 w 717804"/>
              <a:gd name="connsiteY6" fmla="*/ 388620 h 388620"/>
              <a:gd name="connsiteX7" fmla="*/ 0 w 717804"/>
              <a:gd name="connsiteY7" fmla="*/ 194309 h 38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20">
                <a:moveTo>
                  <a:pt x="0" y="194309"/>
                </a:moveTo>
                <a:lnTo>
                  <a:pt x="194309" y="0"/>
                </a:lnTo>
                <a:lnTo>
                  <a:pt x="194309" y="97154"/>
                </a:lnTo>
                <a:lnTo>
                  <a:pt x="717803" y="97154"/>
                </a:lnTo>
                <a:lnTo>
                  <a:pt x="717803" y="291465"/>
                </a:lnTo>
                <a:lnTo>
                  <a:pt x="194309" y="291465"/>
                </a:lnTo>
                <a:lnTo>
                  <a:pt x="194309" y="388620"/>
                </a:lnTo>
                <a:lnTo>
                  <a:pt x="0" y="19430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5298694"/>
            <a:ext cx="730504" cy="401320"/>
          </a:xfrm>
          <a:custGeom>
            <a:avLst/>
            <a:gdLst>
              <a:gd name="connsiteX0" fmla="*/ 6350 w 730504"/>
              <a:gd name="connsiteY0" fmla="*/ 200659 h 401320"/>
              <a:gd name="connsiteX1" fmla="*/ 200659 w 730504"/>
              <a:gd name="connsiteY1" fmla="*/ 6350 h 401320"/>
              <a:gd name="connsiteX2" fmla="*/ 200659 w 730504"/>
              <a:gd name="connsiteY2" fmla="*/ 103504 h 401320"/>
              <a:gd name="connsiteX3" fmla="*/ 724153 w 730504"/>
              <a:gd name="connsiteY3" fmla="*/ 103504 h 401320"/>
              <a:gd name="connsiteX4" fmla="*/ 724153 w 730504"/>
              <a:gd name="connsiteY4" fmla="*/ 297815 h 401320"/>
              <a:gd name="connsiteX5" fmla="*/ 200659 w 730504"/>
              <a:gd name="connsiteY5" fmla="*/ 297815 h 401320"/>
              <a:gd name="connsiteX6" fmla="*/ 200659 w 730504"/>
              <a:gd name="connsiteY6" fmla="*/ 394970 h 401320"/>
              <a:gd name="connsiteX7" fmla="*/ 6350 w 730504"/>
              <a:gd name="connsiteY7" fmla="*/ 200659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20">
                <a:moveTo>
                  <a:pt x="6350" y="200659"/>
                </a:moveTo>
                <a:lnTo>
                  <a:pt x="200659" y="6350"/>
                </a:lnTo>
                <a:lnTo>
                  <a:pt x="200659" y="103504"/>
                </a:lnTo>
                <a:lnTo>
                  <a:pt x="724153" y="103504"/>
                </a:lnTo>
                <a:lnTo>
                  <a:pt x="724153" y="297815"/>
                </a:lnTo>
                <a:lnTo>
                  <a:pt x="200659" y="297815"/>
                </a:lnTo>
                <a:lnTo>
                  <a:pt x="200659" y="394970"/>
                </a:lnTo>
                <a:lnTo>
                  <a:pt x="6350" y="200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155700" y="228600"/>
            <a:ext cx="53848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483100" algn="l"/>
                <a:tab pos="47879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483100" algn="l"/>
                <a:tab pos="4787900" algn="l"/>
              </a:tabLst>
            </a:pPr>
            <a:r>
              <a:rPr lang="en-US" altLang="zh-CN" dirty="0" smtClean="0"/>
              <a:t>		</a:t>
            </a:r>
            <a:r>
              <a:rPr lang="en-US" altLang="zh-CN" sz="11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开始</a:t>
            </a:r>
            <a:endParaRPr lang="en-US" altLang="zh-CN" sz="11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4483100" algn="l"/>
                <a:tab pos="4787900" algn="l"/>
              </a:tabLst>
            </a:pPr>
            <a:r>
              <a:rPr lang="en-US" altLang="zh-CN" dirty="0" smtClean="0"/>
              <a:t>	</a:t>
            </a:r>
            <a:r>
              <a:rPr lang="en-US" altLang="zh-CN" sz="11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变异程序生成</a:t>
            </a:r>
            <a:endParaRPr lang="en-US" altLang="zh-CN" sz="11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568700" y="2654300"/>
            <a:ext cx="7493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源程序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源程序修复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7785100" y="2654300"/>
            <a:ext cx="9017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测试用例集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测试用例扩增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7708900" y="3937000"/>
            <a:ext cx="1054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等价变异体识别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406900" y="2654300"/>
            <a:ext cx="2146300" cy="1148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889000" algn="l"/>
                <a:tab pos="1231900" algn="l"/>
                <a:tab pos="13081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源程序执行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889000" algn="l"/>
                <a:tab pos="1231900" algn="l"/>
                <a:tab pos="1308100" algn="l"/>
                <a:tab pos="14732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889000" algn="l"/>
                <a:tab pos="1231900" algn="l"/>
                <a:tab pos="1308100" algn="l"/>
                <a:tab pos="1473200" algn="l"/>
              </a:tabLst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889000" algn="l"/>
                <a:tab pos="1231900" algn="l"/>
                <a:tab pos="13081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是否都成功？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300"/>
              </a:lnSpc>
              <a:tabLst>
                <a:tab pos="889000" algn="l"/>
                <a:tab pos="1231900" algn="l"/>
                <a:tab pos="1308100" algn="l"/>
                <a:tab pos="1473200" algn="l"/>
              </a:tabLst>
            </a:pPr>
            <a:r>
              <a:rPr lang="en-US" altLang="zh-CN" dirty="0" smtClean="0"/>
              <a:t>	</a:t>
            </a:r>
            <a:r>
              <a:rPr lang="en-US" altLang="zh-CN" sz="11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1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tabLst>
                <a:tab pos="889000" algn="l"/>
                <a:tab pos="1231900" algn="l"/>
                <a:tab pos="13081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11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11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813300" y="3937000"/>
            <a:ext cx="25908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825500" algn="l"/>
                <a:tab pos="1130300" algn="l"/>
                <a:tab pos="13843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1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变异程序执行</a:t>
            </a:r>
            <a:endParaRPr lang="en-US" altLang="zh-CN" sz="11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825500" algn="l"/>
                <a:tab pos="1130300" algn="l"/>
                <a:tab pos="13843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1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zh-CN" sz="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mutation</a:t>
            </a:r>
            <a:r>
              <a:rPr lang="en-US" altLang="zh-CN" sz="11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=1?</a:t>
            </a:r>
            <a:endParaRPr lang="en-US" altLang="zh-CN" sz="11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tabLst>
                <a:tab pos="825500" algn="l"/>
                <a:tab pos="1130300" algn="l"/>
                <a:tab pos="1384300" algn="l"/>
                <a:tab pos="1981200" algn="l"/>
              </a:tabLst>
            </a:pPr>
            <a:r>
              <a:rPr lang="en-US" altLang="zh-CN" dirty="0" smtClean="0"/>
              <a:t>				</a:t>
            </a:r>
            <a:r>
              <a:rPr lang="en-US" altLang="zh-CN" sz="11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1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tabLst>
                <a:tab pos="825500" algn="l"/>
                <a:tab pos="1130300" algn="l"/>
                <a:tab pos="13843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11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11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825500" algn="l"/>
                <a:tab pos="1130300" algn="l"/>
                <a:tab pos="1384300" algn="l"/>
                <a:tab pos="1981200" algn="l"/>
              </a:tabLst>
            </a:pPr>
            <a:r>
              <a:rPr lang="en-US" altLang="zh-CN" dirty="0" smtClean="0"/>
              <a:t>		</a:t>
            </a:r>
            <a:r>
              <a:rPr lang="en-US" altLang="zh-CN" sz="11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结束</a:t>
            </a:r>
            <a:endParaRPr lang="en-US" altLang="zh-CN" sz="11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825500" algn="l"/>
                <a:tab pos="1130300" algn="l"/>
                <a:tab pos="1384300" algn="l"/>
                <a:tab pos="1981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4-12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变异测试基本流程图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5743955"/>
            <a:ext cx="717804" cy="388620"/>
          </a:xfrm>
          <a:custGeom>
            <a:avLst/>
            <a:gdLst>
              <a:gd name="connsiteX0" fmla="*/ 0 w 717804"/>
              <a:gd name="connsiteY0" fmla="*/ 194309 h 388620"/>
              <a:gd name="connsiteX1" fmla="*/ 194309 w 717804"/>
              <a:gd name="connsiteY1" fmla="*/ 0 h 388620"/>
              <a:gd name="connsiteX2" fmla="*/ 194309 w 717804"/>
              <a:gd name="connsiteY2" fmla="*/ 97154 h 388620"/>
              <a:gd name="connsiteX3" fmla="*/ 717803 w 717804"/>
              <a:gd name="connsiteY3" fmla="*/ 97154 h 388620"/>
              <a:gd name="connsiteX4" fmla="*/ 717803 w 717804"/>
              <a:gd name="connsiteY4" fmla="*/ 291465 h 388620"/>
              <a:gd name="connsiteX5" fmla="*/ 194309 w 717804"/>
              <a:gd name="connsiteY5" fmla="*/ 291465 h 388620"/>
              <a:gd name="connsiteX6" fmla="*/ 194309 w 717804"/>
              <a:gd name="connsiteY6" fmla="*/ 388620 h 388620"/>
              <a:gd name="connsiteX7" fmla="*/ 0 w 717804"/>
              <a:gd name="connsiteY7" fmla="*/ 194309 h 38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4" h="388620">
                <a:moveTo>
                  <a:pt x="0" y="194309"/>
                </a:moveTo>
                <a:lnTo>
                  <a:pt x="194309" y="0"/>
                </a:lnTo>
                <a:lnTo>
                  <a:pt x="194309" y="97154"/>
                </a:lnTo>
                <a:lnTo>
                  <a:pt x="717803" y="97154"/>
                </a:lnTo>
                <a:lnTo>
                  <a:pt x="717803" y="291465"/>
                </a:lnTo>
                <a:lnTo>
                  <a:pt x="194309" y="291465"/>
                </a:lnTo>
                <a:lnTo>
                  <a:pt x="194309" y="388620"/>
                </a:lnTo>
                <a:lnTo>
                  <a:pt x="0" y="19430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5737605"/>
            <a:ext cx="730504" cy="401320"/>
          </a:xfrm>
          <a:custGeom>
            <a:avLst/>
            <a:gdLst>
              <a:gd name="connsiteX0" fmla="*/ 6350 w 730504"/>
              <a:gd name="connsiteY0" fmla="*/ 200659 h 401320"/>
              <a:gd name="connsiteX1" fmla="*/ 200659 w 730504"/>
              <a:gd name="connsiteY1" fmla="*/ 6350 h 401320"/>
              <a:gd name="connsiteX2" fmla="*/ 200659 w 730504"/>
              <a:gd name="connsiteY2" fmla="*/ 103504 h 401320"/>
              <a:gd name="connsiteX3" fmla="*/ 724153 w 730504"/>
              <a:gd name="connsiteY3" fmla="*/ 103504 h 401320"/>
              <a:gd name="connsiteX4" fmla="*/ 724153 w 730504"/>
              <a:gd name="connsiteY4" fmla="*/ 297815 h 401320"/>
              <a:gd name="connsiteX5" fmla="*/ 200659 w 730504"/>
              <a:gd name="connsiteY5" fmla="*/ 297815 h 401320"/>
              <a:gd name="connsiteX6" fmla="*/ 200659 w 730504"/>
              <a:gd name="connsiteY6" fmla="*/ 394970 h 401320"/>
              <a:gd name="connsiteX7" fmla="*/ 6350 w 730504"/>
              <a:gd name="connsiteY7" fmla="*/ 200659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4" h="401320">
                <a:moveTo>
                  <a:pt x="6350" y="200659"/>
                </a:moveTo>
                <a:lnTo>
                  <a:pt x="200659" y="6350"/>
                </a:lnTo>
                <a:lnTo>
                  <a:pt x="200659" y="103504"/>
                </a:lnTo>
                <a:lnTo>
                  <a:pt x="724153" y="103504"/>
                </a:lnTo>
                <a:lnTo>
                  <a:pt x="724153" y="297815"/>
                </a:lnTo>
                <a:lnTo>
                  <a:pt x="200659" y="297815"/>
                </a:lnTo>
                <a:lnTo>
                  <a:pt x="200659" y="394970"/>
                </a:lnTo>
                <a:lnTo>
                  <a:pt x="6350" y="200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155700" y="228600"/>
            <a:ext cx="3662045" cy="2995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251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251200" y="5549900"/>
            <a:ext cx="1473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𝑠𝑐𝑜𝑟𝑒</a:t>
            </a:r>
            <a:r>
              <a:rPr lang="en-US" altLang="zh-CN" sz="146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𝑚𝑢𝑡𝑎𝑡𝑖𝑜𝑛</a:t>
            </a:r>
            <a:endParaRPr lang="en-US" altLang="zh-CN" sz="1465" dirty="0" smtClean="0">
              <a:solidFill>
                <a:srgbClr val="000000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813300" y="5549900"/>
            <a:ext cx="177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=</a:t>
            </a:r>
            <a:endParaRPr lang="en-US" altLang="zh-CN" sz="2005" dirty="0" smtClean="0">
              <a:solidFill>
                <a:srgbClr val="000000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080000" y="5359400"/>
            <a:ext cx="2768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𝑛𝑢𝑚</a:t>
            </a:r>
            <a:r>
              <a:rPr lang="en-US" altLang="zh-CN" sz="146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𝑘𝑖𝑙𝑙𝑒𝑑</a:t>
            </a:r>
            <a:endParaRPr lang="en-US" altLang="zh-CN" sz="1465" dirty="0" smtClean="0">
              <a:solidFill>
                <a:srgbClr val="000000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ts val="2800"/>
              </a:lnSpc>
              <a:tabLst>
                <a:tab pos="8636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𝑛𝑢𝑚</a:t>
            </a:r>
            <a:r>
              <a:rPr lang="en-US" altLang="zh-CN" sz="146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𝑡𝑜𝑡𝑎𝑙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−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𝑛𝑢𝑚</a:t>
            </a:r>
            <a:r>
              <a:rPr lang="en-US" altLang="zh-CN" sz="1465" dirty="0" smtClean="0">
                <a:solidFill>
                  <a:srgbClr val="00000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𝑒𝑞𝑢𝑖𝑣𝑎𝑙𝑒𝑛𝑡</a:t>
            </a:r>
            <a:endParaRPr lang="en-US" altLang="zh-CN" sz="1465" dirty="0" smtClean="0">
              <a:solidFill>
                <a:srgbClr val="000000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5023103" y="3009900"/>
            <a:ext cx="2499360" cy="387096"/>
          </a:xfrm>
          <a:custGeom>
            <a:avLst/>
            <a:gdLst>
              <a:gd name="connsiteX0" fmla="*/ 0 w 2499360"/>
              <a:gd name="connsiteY0" fmla="*/ 387096 h 387096"/>
              <a:gd name="connsiteX1" fmla="*/ 2499360 w 2499360"/>
              <a:gd name="connsiteY1" fmla="*/ 387096 h 387096"/>
              <a:gd name="connsiteX2" fmla="*/ 2499360 w 2499360"/>
              <a:gd name="connsiteY2" fmla="*/ 0 h 387096"/>
              <a:gd name="connsiteX3" fmla="*/ 0 w 2499360"/>
              <a:gd name="connsiteY3" fmla="*/ 0 h 387096"/>
              <a:gd name="connsiteX4" fmla="*/ 0 w 2499360"/>
              <a:gd name="connsiteY4" fmla="*/ 387096 h 387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0" h="387096">
                <a:moveTo>
                  <a:pt x="0" y="387096"/>
                </a:moveTo>
                <a:lnTo>
                  <a:pt x="2499360" y="387096"/>
                </a:lnTo>
                <a:lnTo>
                  <a:pt x="2499360" y="0"/>
                </a:lnTo>
                <a:lnTo>
                  <a:pt x="0" y="0"/>
                </a:lnTo>
                <a:lnTo>
                  <a:pt x="0" y="387096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303519" y="1316736"/>
            <a:ext cx="1985772" cy="1144524"/>
          </a:xfrm>
          <a:custGeom>
            <a:avLst/>
            <a:gdLst>
              <a:gd name="connsiteX0" fmla="*/ 16002 w 1985772"/>
              <a:gd name="connsiteY0" fmla="*/ 555116 h 1144524"/>
              <a:gd name="connsiteX1" fmla="*/ 16002 w 1985772"/>
              <a:gd name="connsiteY1" fmla="*/ 16002 h 1144524"/>
              <a:gd name="connsiteX2" fmla="*/ 1969770 w 1985772"/>
              <a:gd name="connsiteY2" fmla="*/ 16002 h 1144524"/>
              <a:gd name="connsiteX3" fmla="*/ 1969770 w 1985772"/>
              <a:gd name="connsiteY3" fmla="*/ 1128521 h 1144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85772" h="1144524">
                <a:moveTo>
                  <a:pt x="16002" y="555116"/>
                </a:moveTo>
                <a:lnTo>
                  <a:pt x="16002" y="16002"/>
                </a:lnTo>
                <a:lnTo>
                  <a:pt x="1969770" y="16002"/>
                </a:lnTo>
                <a:lnTo>
                  <a:pt x="1969770" y="112852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07863" y="1624583"/>
            <a:ext cx="2531364" cy="1859280"/>
          </a:xfrm>
          <a:custGeom>
            <a:avLst/>
            <a:gdLst>
              <a:gd name="connsiteX0" fmla="*/ 2515362 w 2531364"/>
              <a:gd name="connsiteY0" fmla="*/ 1627886 h 1859280"/>
              <a:gd name="connsiteX1" fmla="*/ 2515362 w 2531364"/>
              <a:gd name="connsiteY1" fmla="*/ 1843278 h 1859280"/>
              <a:gd name="connsiteX2" fmla="*/ 904113 w 2531364"/>
              <a:gd name="connsiteY2" fmla="*/ 1843278 h 1859280"/>
              <a:gd name="connsiteX3" fmla="*/ 474345 w 2531364"/>
              <a:gd name="connsiteY3" fmla="*/ 1843278 h 1859280"/>
              <a:gd name="connsiteX4" fmla="*/ 474345 w 2531364"/>
              <a:gd name="connsiteY4" fmla="*/ 1841754 h 1859280"/>
              <a:gd name="connsiteX5" fmla="*/ 16002 w 2531364"/>
              <a:gd name="connsiteY5" fmla="*/ 1841754 h 1859280"/>
              <a:gd name="connsiteX6" fmla="*/ 16002 w 2531364"/>
              <a:gd name="connsiteY6" fmla="*/ 16002 h 1859280"/>
              <a:gd name="connsiteX7" fmla="*/ 669925 w 2531364"/>
              <a:gd name="connsiteY7" fmla="*/ 16002 h 1859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31364" h="1859280">
                <a:moveTo>
                  <a:pt x="2515362" y="1627886"/>
                </a:moveTo>
                <a:lnTo>
                  <a:pt x="2515362" y="1843278"/>
                </a:lnTo>
                <a:lnTo>
                  <a:pt x="904113" y="1843278"/>
                </a:lnTo>
                <a:lnTo>
                  <a:pt x="474345" y="1843278"/>
                </a:lnTo>
                <a:lnTo>
                  <a:pt x="474345" y="1841754"/>
                </a:lnTo>
                <a:lnTo>
                  <a:pt x="16002" y="1841754"/>
                </a:lnTo>
                <a:lnTo>
                  <a:pt x="16002" y="16002"/>
                </a:lnTo>
                <a:lnTo>
                  <a:pt x="669925" y="16002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41900" y="2844800"/>
            <a:ext cx="2489200" cy="342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267200" y="3797300"/>
            <a:ext cx="3657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</a:pPr>
            <a:r>
              <a:rPr lang="en-US" altLang="zh-CN" sz="4800" b="1" dirty="0" smtClean="0">
                <a:solidFill>
                  <a:srgbClr val="5A538C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4800" b="1" dirty="0" smtClean="0">
              <a:solidFill>
                <a:srgbClr val="5A538C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1600200"/>
            <a:ext cx="25273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800"/>
              </a:lnSpc>
            </a:pPr>
            <a:r>
              <a:rPr lang="en-US" altLang="zh-CN" sz="11500" dirty="0" smtClean="0">
                <a:solidFill>
                  <a:srgbClr val="5A538C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01</a:t>
            </a:r>
            <a:r>
              <a:rPr lang="en-US" altLang="zh-CN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55664" y="548640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55664" y="15758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3616" y="443788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33616" y="2721864"/>
            <a:ext cx="2958083" cy="365760"/>
          </a:xfrm>
          <a:custGeom>
            <a:avLst/>
            <a:gdLst>
              <a:gd name="connsiteX0" fmla="*/ 0 w 2958083"/>
              <a:gd name="connsiteY0" fmla="*/ 365759 h 365760"/>
              <a:gd name="connsiteX1" fmla="*/ 2958083 w 2958083"/>
              <a:gd name="connsiteY1" fmla="*/ 365759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59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3616" y="2282951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5664" y="3733800"/>
            <a:ext cx="3712464" cy="539496"/>
          </a:xfrm>
          <a:custGeom>
            <a:avLst/>
            <a:gdLst>
              <a:gd name="connsiteX0" fmla="*/ 0 w 3712464"/>
              <a:gd name="connsiteY0" fmla="*/ 539496 h 539496"/>
              <a:gd name="connsiteX1" fmla="*/ 3712464 w 3712464"/>
              <a:gd name="connsiteY1" fmla="*/ 539496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6"/>
                </a:moveTo>
                <a:lnTo>
                  <a:pt x="3712464" y="539496"/>
                </a:lnTo>
                <a:lnTo>
                  <a:pt x="3712464" y="0"/>
                </a:lnTo>
                <a:lnTo>
                  <a:pt x="0" y="0"/>
                </a:lnTo>
                <a:lnTo>
                  <a:pt x="0" y="539496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3616" y="48768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33616" y="5315711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33616" y="3159251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33616" y="5754623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3D6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33616" y="6193535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168128" y="6181344"/>
            <a:ext cx="717803" cy="390144"/>
          </a:xfrm>
          <a:custGeom>
            <a:avLst/>
            <a:gdLst>
              <a:gd name="connsiteX0" fmla="*/ 0 w 717803"/>
              <a:gd name="connsiteY0" fmla="*/ 195071 h 390144"/>
              <a:gd name="connsiteX1" fmla="*/ 195071 w 717803"/>
              <a:gd name="connsiteY1" fmla="*/ 0 h 390144"/>
              <a:gd name="connsiteX2" fmla="*/ 195071 w 717803"/>
              <a:gd name="connsiteY2" fmla="*/ 97535 h 390144"/>
              <a:gd name="connsiteX3" fmla="*/ 717803 w 717803"/>
              <a:gd name="connsiteY3" fmla="*/ 97535 h 390144"/>
              <a:gd name="connsiteX4" fmla="*/ 717803 w 717803"/>
              <a:gd name="connsiteY4" fmla="*/ 292608 h 390144"/>
              <a:gd name="connsiteX5" fmla="*/ 195071 w 717803"/>
              <a:gd name="connsiteY5" fmla="*/ 292608 h 390144"/>
              <a:gd name="connsiteX6" fmla="*/ 195071 w 717803"/>
              <a:gd name="connsiteY6" fmla="*/ 390144 h 390144"/>
              <a:gd name="connsiteX7" fmla="*/ 0 w 717803"/>
              <a:gd name="connsiteY7" fmla="*/ 195071 h 390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7803" h="390144">
                <a:moveTo>
                  <a:pt x="0" y="195071"/>
                </a:moveTo>
                <a:lnTo>
                  <a:pt x="195071" y="0"/>
                </a:lnTo>
                <a:lnTo>
                  <a:pt x="195071" y="97535"/>
                </a:lnTo>
                <a:lnTo>
                  <a:pt x="717803" y="97535"/>
                </a:lnTo>
                <a:lnTo>
                  <a:pt x="717803" y="292608"/>
                </a:lnTo>
                <a:lnTo>
                  <a:pt x="195071" y="292608"/>
                </a:lnTo>
                <a:lnTo>
                  <a:pt x="195071" y="390144"/>
                </a:lnTo>
                <a:lnTo>
                  <a:pt x="0" y="195071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61778" y="6174994"/>
            <a:ext cx="730503" cy="402844"/>
          </a:xfrm>
          <a:custGeom>
            <a:avLst/>
            <a:gdLst>
              <a:gd name="connsiteX0" fmla="*/ 6350 w 730503"/>
              <a:gd name="connsiteY0" fmla="*/ 201421 h 402844"/>
              <a:gd name="connsiteX1" fmla="*/ 201421 w 730503"/>
              <a:gd name="connsiteY1" fmla="*/ 6350 h 402844"/>
              <a:gd name="connsiteX2" fmla="*/ 201421 w 730503"/>
              <a:gd name="connsiteY2" fmla="*/ 103885 h 402844"/>
              <a:gd name="connsiteX3" fmla="*/ 724153 w 730503"/>
              <a:gd name="connsiteY3" fmla="*/ 103885 h 402844"/>
              <a:gd name="connsiteX4" fmla="*/ 724153 w 730503"/>
              <a:gd name="connsiteY4" fmla="*/ 298958 h 402844"/>
              <a:gd name="connsiteX5" fmla="*/ 201421 w 730503"/>
              <a:gd name="connsiteY5" fmla="*/ 298958 h 402844"/>
              <a:gd name="connsiteX6" fmla="*/ 201421 w 730503"/>
              <a:gd name="connsiteY6" fmla="*/ 396494 h 402844"/>
              <a:gd name="connsiteX7" fmla="*/ 6350 w 730503"/>
              <a:gd name="connsiteY7" fmla="*/ 201421 h 402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0503" h="402844">
                <a:moveTo>
                  <a:pt x="6350" y="201421"/>
                </a:moveTo>
                <a:lnTo>
                  <a:pt x="201421" y="6350"/>
                </a:lnTo>
                <a:lnTo>
                  <a:pt x="201421" y="103885"/>
                </a:lnTo>
                <a:lnTo>
                  <a:pt x="724153" y="103885"/>
                </a:lnTo>
                <a:lnTo>
                  <a:pt x="724153" y="298958"/>
                </a:lnTo>
                <a:lnTo>
                  <a:pt x="201421" y="298958"/>
                </a:lnTo>
                <a:lnTo>
                  <a:pt x="201421" y="396494"/>
                </a:lnTo>
                <a:lnTo>
                  <a:pt x="6350" y="2014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0" y="508000"/>
            <a:ext cx="38481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1536700"/>
            <a:ext cx="3848100" cy="5232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10400" y="6477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42300" y="6477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073900" y="1676400"/>
            <a:ext cx="2463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变异测试概述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06900" y="2286000"/>
            <a:ext cx="5317490" cy="4277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应用场景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基本假设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变异测试方法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变异定义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变异算子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变异得分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667000" algn="l"/>
                <a:tab pos="3136900" algn="l"/>
                <a:tab pos="33909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6261100" y="3022600"/>
            <a:ext cx="139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7086600" y="30226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变异测试示例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000500" y="2197100"/>
            <a:ext cx="85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mutation</a:t>
            </a:r>
            <a:endParaRPr lang="en-US" altLang="zh-CN" sz="1800" dirty="0" smtClean="0">
              <a:solidFill>
                <a:srgbClr val="000000"/>
              </a:solidFill>
              <a:latin typeface="Calibri" panose="020F0502020204030204" pitchFamily="18" charset="0"/>
              <a:cs typeface="Calibri" panose="020F05020202040302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61100" y="1866900"/>
            <a:ext cx="139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680200" y="1866900"/>
            <a:ext cx="1231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fun(int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59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674100" y="1866900"/>
            <a:ext cx="139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200" y="1866900"/>
            <a:ext cx="1231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fun(int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59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261100" y="2159000"/>
            <a:ext cx="1397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883400" y="2159000"/>
            <a:ext cx="8890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60)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674100" y="2159000"/>
            <a:ext cx="1397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296400" y="2159000"/>
            <a:ext cx="8890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60)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674100" y="3022600"/>
            <a:ext cx="139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406900" y="3009900"/>
            <a:ext cx="3444240" cy="7632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  <a:tabLst>
                <a:tab pos="1854200" algn="l"/>
                <a:tab pos="2044700" algn="l"/>
              </a:tabLst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854200" algn="l"/>
                <a:tab pos="2044700" algn="l"/>
              </a:tabLst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854200" algn="l"/>
                <a:tab pos="2044700" algn="l"/>
              </a:tabLst>
            </a:pPr>
            <a:r>
              <a:rPr lang="en-US" altLang="zh-CN" dirty="0" smtClean="0"/>
              <a:t>	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tabLst>
                <a:tab pos="1854200" algn="l"/>
                <a:tab pos="20447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变异程序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endParaRPr lang="en-US" altLang="zh-CN" sz="159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953500" y="3022600"/>
            <a:ext cx="1371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1397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139700" algn="l"/>
                <a:tab pos="5461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变异程序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261100" y="4178300"/>
            <a:ext cx="1397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680200" y="4178300"/>
            <a:ext cx="11811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03200" algn="l"/>
                <a:tab pos="406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fun(int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60)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674100" y="4178300"/>
            <a:ext cx="1397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9093200" y="4178300"/>
            <a:ext cx="11811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03200" algn="l"/>
                <a:tab pos="406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fun(int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60)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261100" y="5613400"/>
            <a:ext cx="139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8674100" y="5613400"/>
            <a:ext cx="139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451600" y="5613400"/>
            <a:ext cx="1384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228600" algn="l"/>
              </a:tabLst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变异程序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M3</a:t>
            </a:r>
            <a:endParaRPr lang="en-US" altLang="zh-CN" sz="159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953500" y="5613400"/>
            <a:ext cx="1371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变异程序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M4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1257300" y="1866900"/>
            <a:ext cx="139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1676400" y="1866900"/>
            <a:ext cx="1231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fun(int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x)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59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257300" y="2159000"/>
            <a:ext cx="1397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1879600" y="2159000"/>
            <a:ext cx="939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&gt;=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60)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03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082800" y="30988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1257300" y="3098800"/>
            <a:ext cx="139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7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07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676400" y="3378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1206500" y="4368800"/>
            <a:ext cx="10795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032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测试用例</a:t>
            </a:r>
            <a:endParaRPr lang="en-US" altLang="zh-CN" sz="1600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03200" algn="l"/>
                <a:tab pos="266700" algn="l"/>
              </a:tabLst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初始测试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032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用例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3695700" y="4191000"/>
            <a:ext cx="12065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90500" algn="l"/>
                <a:tab pos="812800" algn="l"/>
              </a:tabLst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变异杀死结果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90500" algn="l"/>
                <a:tab pos="8128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190500" algn="l"/>
                <a:tab pos="8128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2336800" y="4914900"/>
            <a:ext cx="152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t</a:t>
            </a:r>
            <a:r>
              <a:rPr lang="en-US" altLang="zh-CN" sz="107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07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t</a:t>
            </a:r>
            <a:r>
              <a:rPr lang="en-US" altLang="zh-CN" sz="107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endParaRPr lang="en-US" altLang="zh-CN" sz="107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2844800" y="4368800"/>
            <a:ext cx="228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x</a:t>
            </a:r>
            <a:endParaRPr lang="en-US" altLang="zh-CN" sz="1600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80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40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3340100" y="4546600"/>
            <a:ext cx="304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4965700" y="4546600"/>
            <a:ext cx="304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206500" y="5575300"/>
            <a:ext cx="800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03200" algn="l"/>
              </a:tabLst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新增测试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用例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336800" y="5689600"/>
            <a:ext cx="152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t</a:t>
            </a:r>
            <a:r>
              <a:rPr lang="en-US" altLang="zh-CN" sz="107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endParaRPr lang="en-US" altLang="zh-CN" sz="107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2844800" y="56896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60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3429000" y="5689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3962400" y="5689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4508500" y="5689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√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347971" y="2054352"/>
            <a:ext cx="3538727" cy="2101596"/>
          </a:xfrm>
          <a:custGeom>
            <a:avLst/>
            <a:gdLst>
              <a:gd name="connsiteX0" fmla="*/ 16002 w 3538727"/>
              <a:gd name="connsiteY0" fmla="*/ 275589 h 2101596"/>
              <a:gd name="connsiteX1" fmla="*/ 16002 w 3538727"/>
              <a:gd name="connsiteY1" fmla="*/ 16001 h 2101596"/>
              <a:gd name="connsiteX2" fmla="*/ 3522726 w 3538727"/>
              <a:gd name="connsiteY2" fmla="*/ 16001 h 2101596"/>
              <a:gd name="connsiteX3" fmla="*/ 3522726 w 3538727"/>
              <a:gd name="connsiteY3" fmla="*/ 2085594 h 2101596"/>
              <a:gd name="connsiteX4" fmla="*/ 16002 w 3538727"/>
              <a:gd name="connsiteY4" fmla="*/ 2085594 h 2101596"/>
              <a:gd name="connsiteX5" fmla="*/ 16002 w 3538727"/>
              <a:gd name="connsiteY5" fmla="*/ 1826005 h 2101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538727" h="2101596">
                <a:moveTo>
                  <a:pt x="16002" y="275589"/>
                </a:moveTo>
                <a:lnTo>
                  <a:pt x="16002" y="16001"/>
                </a:lnTo>
                <a:lnTo>
                  <a:pt x="3522726" y="16001"/>
                </a:lnTo>
                <a:lnTo>
                  <a:pt x="3522726" y="2085594"/>
                </a:lnTo>
                <a:lnTo>
                  <a:pt x="16002" y="2085594"/>
                </a:lnTo>
                <a:lnTo>
                  <a:pt x="16002" y="1826005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501383" y="1589531"/>
            <a:ext cx="2285999" cy="1435608"/>
          </a:xfrm>
          <a:custGeom>
            <a:avLst/>
            <a:gdLst>
              <a:gd name="connsiteX0" fmla="*/ 16002 w 2285999"/>
              <a:gd name="connsiteY0" fmla="*/ 794512 h 1435608"/>
              <a:gd name="connsiteX1" fmla="*/ 16002 w 2285999"/>
              <a:gd name="connsiteY1" fmla="*/ 16002 h 1435608"/>
              <a:gd name="connsiteX2" fmla="*/ 2269997 w 2285999"/>
              <a:gd name="connsiteY2" fmla="*/ 16002 h 1435608"/>
              <a:gd name="connsiteX3" fmla="*/ 2269997 w 2285999"/>
              <a:gd name="connsiteY3" fmla="*/ 1419606 h 1435608"/>
              <a:gd name="connsiteX4" fmla="*/ 1029334 w 2285999"/>
              <a:gd name="connsiteY4" fmla="*/ 1419606 h 1435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5999" h="1435608">
                <a:moveTo>
                  <a:pt x="16002" y="794512"/>
                </a:moveTo>
                <a:lnTo>
                  <a:pt x="16002" y="16002"/>
                </a:lnTo>
                <a:lnTo>
                  <a:pt x="2269997" y="16002"/>
                </a:lnTo>
                <a:lnTo>
                  <a:pt x="2269997" y="1419606"/>
                </a:lnTo>
                <a:lnTo>
                  <a:pt x="1029334" y="1419606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3352800" y="2400300"/>
            <a:ext cx="40640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400"/>
              </a:lnSpc>
            </a:pPr>
            <a:r>
              <a:rPr lang="en-US" altLang="zh-CN" sz="8005" b="1" dirty="0" smtClean="0">
                <a:solidFill>
                  <a:srgbClr val="5A538C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谢</a:t>
            </a:r>
            <a:r>
              <a:rPr lang="en-US" altLang="zh-CN" sz="8005" b="1" dirty="0" smtClean="0">
                <a:solidFill>
                  <a:srgbClr val="4B73A8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谢</a:t>
            </a:r>
            <a:r>
              <a:rPr lang="en-US" altLang="zh-CN" sz="8005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欣</a:t>
            </a:r>
            <a:r>
              <a:rPr lang="en-US" altLang="zh-CN" sz="8005" b="1" dirty="0" smtClean="0">
                <a:solidFill>
                  <a:srgbClr val="41CBC6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赏</a:t>
            </a:r>
            <a:endParaRPr lang="en-US" altLang="zh-CN" sz="8005" b="1" dirty="0" smtClean="0">
              <a:solidFill>
                <a:srgbClr val="41CBC6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17945" y="1871979"/>
            <a:ext cx="38353" cy="66294"/>
          </a:xfrm>
          <a:custGeom>
            <a:avLst/>
            <a:gdLst>
              <a:gd name="connsiteX0" fmla="*/ 19176 w 38353"/>
              <a:gd name="connsiteY0" fmla="*/ 0 h 66294"/>
              <a:gd name="connsiteX1" fmla="*/ 19176 w 38353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294">
                <a:moveTo>
                  <a:pt x="19176" y="0"/>
                </a:moveTo>
                <a:lnTo>
                  <a:pt x="19176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74060" y="2329179"/>
            <a:ext cx="38354" cy="66294"/>
          </a:xfrm>
          <a:custGeom>
            <a:avLst/>
            <a:gdLst>
              <a:gd name="connsiteX0" fmla="*/ 19177 w 38354"/>
              <a:gd name="connsiteY0" fmla="*/ 0 h 66294"/>
              <a:gd name="connsiteX1" fmla="*/ 19177 w 38354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294">
                <a:moveTo>
                  <a:pt x="19177" y="0"/>
                </a:moveTo>
                <a:lnTo>
                  <a:pt x="19177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43808" y="2938779"/>
            <a:ext cx="38354" cy="66294"/>
          </a:xfrm>
          <a:custGeom>
            <a:avLst/>
            <a:gdLst>
              <a:gd name="connsiteX0" fmla="*/ 19176 w 38354"/>
              <a:gd name="connsiteY0" fmla="*/ 0 h 66294"/>
              <a:gd name="connsiteX1" fmla="*/ 19176 w 38354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294">
                <a:moveTo>
                  <a:pt x="19176" y="0"/>
                </a:moveTo>
                <a:lnTo>
                  <a:pt x="19176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048113" y="2938779"/>
            <a:ext cx="38354" cy="66294"/>
          </a:xfrm>
          <a:custGeom>
            <a:avLst/>
            <a:gdLst>
              <a:gd name="connsiteX0" fmla="*/ 19177 w 38354"/>
              <a:gd name="connsiteY0" fmla="*/ 0 h 66294"/>
              <a:gd name="connsiteX1" fmla="*/ 19177 w 38354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294">
                <a:moveTo>
                  <a:pt x="19177" y="0"/>
                </a:moveTo>
                <a:lnTo>
                  <a:pt x="19177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83177" y="3395979"/>
            <a:ext cx="38353" cy="66294"/>
          </a:xfrm>
          <a:custGeom>
            <a:avLst/>
            <a:gdLst>
              <a:gd name="connsiteX0" fmla="*/ 19177 w 38353"/>
              <a:gd name="connsiteY0" fmla="*/ 0 h 66294"/>
              <a:gd name="connsiteX1" fmla="*/ 19177 w 38353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294">
                <a:moveTo>
                  <a:pt x="19177" y="0"/>
                </a:moveTo>
                <a:lnTo>
                  <a:pt x="19177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011793" y="3395979"/>
            <a:ext cx="38354" cy="66294"/>
          </a:xfrm>
          <a:custGeom>
            <a:avLst/>
            <a:gdLst>
              <a:gd name="connsiteX0" fmla="*/ 19177 w 38354"/>
              <a:gd name="connsiteY0" fmla="*/ 0 h 66294"/>
              <a:gd name="connsiteX1" fmla="*/ 19177 w 38354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294">
                <a:moveTo>
                  <a:pt x="19177" y="0"/>
                </a:moveTo>
                <a:lnTo>
                  <a:pt x="19177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83077" y="3853179"/>
            <a:ext cx="38353" cy="66294"/>
          </a:xfrm>
          <a:custGeom>
            <a:avLst/>
            <a:gdLst>
              <a:gd name="connsiteX0" fmla="*/ 19177 w 38353"/>
              <a:gd name="connsiteY0" fmla="*/ 0 h 66294"/>
              <a:gd name="connsiteX1" fmla="*/ 19177 w 38353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3" h="66294">
                <a:moveTo>
                  <a:pt x="19177" y="0"/>
                </a:moveTo>
                <a:lnTo>
                  <a:pt x="19177" y="66294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40891" y="2872739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2794000"/>
            <a:ext cx="901700" cy="736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676400"/>
            <a:ext cx="4178300" cy="2794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1676400"/>
            <a:ext cx="4419600" cy="2794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2500" y="2133600"/>
            <a:ext cx="520700" cy="2667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4500" y="2133600"/>
            <a:ext cx="3810000" cy="279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09800" y="2743200"/>
            <a:ext cx="800100" cy="266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51200" y="2743200"/>
            <a:ext cx="5981700" cy="2794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32900" y="2921000"/>
            <a:ext cx="88900" cy="889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474200" y="2743200"/>
            <a:ext cx="533400" cy="266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261600" y="2743200"/>
            <a:ext cx="787400" cy="2794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22500" y="3200400"/>
            <a:ext cx="1816100" cy="2794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92600" y="3200400"/>
            <a:ext cx="4686300" cy="2794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220200" y="3200400"/>
            <a:ext cx="1828800" cy="2794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222500" y="3657600"/>
            <a:ext cx="1028700" cy="279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505200" y="3657600"/>
            <a:ext cx="6096000" cy="2794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3028569" y="1818894"/>
            <a:ext cx="38354" cy="66167"/>
          </a:xfrm>
          <a:custGeom>
            <a:avLst/>
            <a:gdLst>
              <a:gd name="connsiteX0" fmla="*/ 19177 w 38354"/>
              <a:gd name="connsiteY0" fmla="*/ 0 h 66167"/>
              <a:gd name="connsiteX1" fmla="*/ 19177 w 38354"/>
              <a:gd name="connsiteY1" fmla="*/ 66167 h 66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7">
                <a:moveTo>
                  <a:pt x="19177" y="0"/>
                </a:moveTo>
                <a:lnTo>
                  <a:pt x="19177" y="66167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00908" y="2252852"/>
            <a:ext cx="56896" cy="212217"/>
          </a:xfrm>
          <a:custGeom>
            <a:avLst/>
            <a:gdLst>
              <a:gd name="connsiteX0" fmla="*/ 37592 w 56896"/>
              <a:gd name="connsiteY0" fmla="*/ 212217 h 212217"/>
              <a:gd name="connsiteX1" fmla="*/ 0 w 56896"/>
              <a:gd name="connsiteY1" fmla="*/ 106933 h 212217"/>
              <a:gd name="connsiteX2" fmla="*/ 37592 w 56896"/>
              <a:gd name="connsiteY2" fmla="*/ 0 h 212217"/>
              <a:gd name="connsiteX3" fmla="*/ 56895 w 56896"/>
              <a:gd name="connsiteY3" fmla="*/ 0 h 212217"/>
              <a:gd name="connsiteX4" fmla="*/ 19176 w 56896"/>
              <a:gd name="connsiteY4" fmla="*/ 106679 h 212217"/>
              <a:gd name="connsiteX5" fmla="*/ 56642 w 56896"/>
              <a:gd name="connsiteY5" fmla="*/ 212217 h 212217"/>
              <a:gd name="connsiteX6" fmla="*/ 37592 w 56896"/>
              <a:gd name="connsiteY6" fmla="*/ 212217 h 212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6896" h="212217">
                <a:moveTo>
                  <a:pt x="37592" y="212217"/>
                </a:moveTo>
                <a:cubicBezTo>
                  <a:pt x="12573" y="183642"/>
                  <a:pt x="0" y="148589"/>
                  <a:pt x="0" y="106933"/>
                </a:cubicBezTo>
                <a:cubicBezTo>
                  <a:pt x="0" y="65404"/>
                  <a:pt x="12573" y="29717"/>
                  <a:pt x="37592" y="0"/>
                </a:cubicBezTo>
                <a:lnTo>
                  <a:pt x="56895" y="0"/>
                </a:lnTo>
                <a:cubicBezTo>
                  <a:pt x="31750" y="30861"/>
                  <a:pt x="19176" y="66420"/>
                  <a:pt x="19176" y="106679"/>
                </a:cubicBezTo>
                <a:cubicBezTo>
                  <a:pt x="19176" y="146939"/>
                  <a:pt x="31750" y="182117"/>
                  <a:pt x="56642" y="212217"/>
                </a:cubicBezTo>
                <a:lnTo>
                  <a:pt x="37592" y="212217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83713" y="2249042"/>
            <a:ext cx="61595" cy="176783"/>
          </a:xfrm>
          <a:custGeom>
            <a:avLst/>
            <a:gdLst>
              <a:gd name="connsiteX0" fmla="*/ 39877 w 61595"/>
              <a:gd name="connsiteY0" fmla="*/ 176783 h 176783"/>
              <a:gd name="connsiteX1" fmla="*/ 39877 w 61595"/>
              <a:gd name="connsiteY1" fmla="*/ 28829 h 176783"/>
              <a:gd name="connsiteX2" fmla="*/ 22605 w 61595"/>
              <a:gd name="connsiteY2" fmla="*/ 40258 h 176783"/>
              <a:gd name="connsiteX3" fmla="*/ 0 w 61595"/>
              <a:gd name="connsiteY3" fmla="*/ 49276 h 176783"/>
              <a:gd name="connsiteX4" fmla="*/ 0 w 61595"/>
              <a:gd name="connsiteY4" fmla="*/ 27813 h 176783"/>
              <a:gd name="connsiteX5" fmla="*/ 29336 w 61595"/>
              <a:gd name="connsiteY5" fmla="*/ 15748 h 176783"/>
              <a:gd name="connsiteX6" fmla="*/ 53339 w 61595"/>
              <a:gd name="connsiteY6" fmla="*/ 0 h 176783"/>
              <a:gd name="connsiteX7" fmla="*/ 61594 w 61595"/>
              <a:gd name="connsiteY7" fmla="*/ 0 h 176783"/>
              <a:gd name="connsiteX8" fmla="*/ 61594 w 61595"/>
              <a:gd name="connsiteY8" fmla="*/ 176783 h 176783"/>
              <a:gd name="connsiteX9" fmla="*/ 39877 w 61595"/>
              <a:gd name="connsiteY9" fmla="*/ 176783 h 176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61595" h="176783">
                <a:moveTo>
                  <a:pt x="39877" y="176783"/>
                </a:moveTo>
                <a:lnTo>
                  <a:pt x="39877" y="28829"/>
                </a:lnTo>
                <a:cubicBezTo>
                  <a:pt x="36576" y="32258"/>
                  <a:pt x="30733" y="36067"/>
                  <a:pt x="22605" y="40258"/>
                </a:cubicBezTo>
                <a:cubicBezTo>
                  <a:pt x="14477" y="44577"/>
                  <a:pt x="6857" y="47498"/>
                  <a:pt x="0" y="49276"/>
                </a:cubicBezTo>
                <a:lnTo>
                  <a:pt x="0" y="27813"/>
                </a:lnTo>
                <a:cubicBezTo>
                  <a:pt x="9144" y="25273"/>
                  <a:pt x="18922" y="21208"/>
                  <a:pt x="29336" y="15748"/>
                </a:cubicBezTo>
                <a:cubicBezTo>
                  <a:pt x="39751" y="10160"/>
                  <a:pt x="47751" y="4952"/>
                  <a:pt x="53339" y="0"/>
                </a:cubicBezTo>
                <a:lnTo>
                  <a:pt x="61594" y="0"/>
                </a:lnTo>
                <a:lnTo>
                  <a:pt x="61594" y="176783"/>
                </a:lnTo>
                <a:lnTo>
                  <a:pt x="39877" y="176783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96742" y="2252852"/>
            <a:ext cx="57150" cy="212217"/>
          </a:xfrm>
          <a:custGeom>
            <a:avLst/>
            <a:gdLst>
              <a:gd name="connsiteX0" fmla="*/ 127 w 57150"/>
              <a:gd name="connsiteY0" fmla="*/ 212217 h 212217"/>
              <a:gd name="connsiteX1" fmla="*/ 37846 w 57150"/>
              <a:gd name="connsiteY1" fmla="*/ 106679 h 212217"/>
              <a:gd name="connsiteX2" fmla="*/ 0 w 57150"/>
              <a:gd name="connsiteY2" fmla="*/ 0 h 212217"/>
              <a:gd name="connsiteX3" fmla="*/ 19430 w 57150"/>
              <a:gd name="connsiteY3" fmla="*/ 0 h 212217"/>
              <a:gd name="connsiteX4" fmla="*/ 57150 w 57150"/>
              <a:gd name="connsiteY4" fmla="*/ 106933 h 212217"/>
              <a:gd name="connsiteX5" fmla="*/ 19430 w 57150"/>
              <a:gd name="connsiteY5" fmla="*/ 212217 h 212217"/>
              <a:gd name="connsiteX6" fmla="*/ 127 w 57150"/>
              <a:gd name="connsiteY6" fmla="*/ 212217 h 212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7150" h="212217">
                <a:moveTo>
                  <a:pt x="127" y="212217"/>
                </a:moveTo>
                <a:cubicBezTo>
                  <a:pt x="25273" y="182117"/>
                  <a:pt x="37846" y="146939"/>
                  <a:pt x="37846" y="106679"/>
                </a:cubicBezTo>
                <a:cubicBezTo>
                  <a:pt x="37846" y="66420"/>
                  <a:pt x="25146" y="30861"/>
                  <a:pt x="0" y="0"/>
                </a:cubicBezTo>
                <a:lnTo>
                  <a:pt x="19430" y="0"/>
                </a:lnTo>
                <a:cubicBezTo>
                  <a:pt x="44577" y="29464"/>
                  <a:pt x="57150" y="65151"/>
                  <a:pt x="57150" y="106933"/>
                </a:cubicBezTo>
                <a:cubicBezTo>
                  <a:pt x="57150" y="148717"/>
                  <a:pt x="44577" y="183895"/>
                  <a:pt x="19430" y="212217"/>
                </a:cubicBezTo>
                <a:lnTo>
                  <a:pt x="127" y="212217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42128" y="2250185"/>
            <a:ext cx="88138" cy="126746"/>
          </a:xfrm>
          <a:custGeom>
            <a:avLst/>
            <a:gdLst>
              <a:gd name="connsiteX0" fmla="*/ 42798 w 88138"/>
              <a:gd name="connsiteY0" fmla="*/ 126746 h 126746"/>
              <a:gd name="connsiteX1" fmla="*/ 23367 w 88138"/>
              <a:gd name="connsiteY1" fmla="*/ 126746 h 126746"/>
              <a:gd name="connsiteX2" fmla="*/ 23367 w 88138"/>
              <a:gd name="connsiteY2" fmla="*/ 117094 h 126746"/>
              <a:gd name="connsiteX3" fmla="*/ 28066 w 88138"/>
              <a:gd name="connsiteY3" fmla="*/ 96901 h 126746"/>
              <a:gd name="connsiteX4" fmla="*/ 44830 w 88138"/>
              <a:gd name="connsiteY4" fmla="*/ 79121 h 126746"/>
              <a:gd name="connsiteX5" fmla="*/ 61721 w 88138"/>
              <a:gd name="connsiteY5" fmla="*/ 61976 h 126746"/>
              <a:gd name="connsiteX6" fmla="*/ 66801 w 88138"/>
              <a:gd name="connsiteY6" fmla="*/ 43688 h 126746"/>
              <a:gd name="connsiteX7" fmla="*/ 58927 w 88138"/>
              <a:gd name="connsiteY7" fmla="*/ 25400 h 126746"/>
              <a:gd name="connsiteX8" fmla="*/ 37464 w 88138"/>
              <a:gd name="connsiteY8" fmla="*/ 18288 h 126746"/>
              <a:gd name="connsiteX9" fmla="*/ 0 w 88138"/>
              <a:gd name="connsiteY9" fmla="*/ 34544 h 126746"/>
              <a:gd name="connsiteX10" fmla="*/ 0 w 88138"/>
              <a:gd name="connsiteY10" fmla="*/ 11684 h 126746"/>
              <a:gd name="connsiteX11" fmla="*/ 40639 w 88138"/>
              <a:gd name="connsiteY11" fmla="*/ 0 h 126746"/>
              <a:gd name="connsiteX12" fmla="*/ 75310 w 88138"/>
              <a:gd name="connsiteY12" fmla="*/ 11430 h 126746"/>
              <a:gd name="connsiteX13" fmla="*/ 88137 w 88138"/>
              <a:gd name="connsiteY13" fmla="*/ 41402 h 126746"/>
              <a:gd name="connsiteX14" fmla="*/ 82168 w 88138"/>
              <a:gd name="connsiteY14" fmla="*/ 65024 h 126746"/>
              <a:gd name="connsiteX15" fmla="*/ 61975 w 88138"/>
              <a:gd name="connsiteY15" fmla="*/ 87249 h 126746"/>
              <a:gd name="connsiteX16" fmla="*/ 46735 w 88138"/>
              <a:gd name="connsiteY16" fmla="*/ 102362 h 126746"/>
              <a:gd name="connsiteX17" fmla="*/ 42798 w 88138"/>
              <a:gd name="connsiteY17" fmla="*/ 117983 h 126746"/>
              <a:gd name="connsiteX18" fmla="*/ 42798 w 88138"/>
              <a:gd name="connsiteY18" fmla="*/ 126746 h 126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88138" h="126746">
                <a:moveTo>
                  <a:pt x="42798" y="126746"/>
                </a:moveTo>
                <a:lnTo>
                  <a:pt x="23367" y="126746"/>
                </a:lnTo>
                <a:lnTo>
                  <a:pt x="23367" y="117094"/>
                </a:lnTo>
                <a:cubicBezTo>
                  <a:pt x="23367" y="109220"/>
                  <a:pt x="24891" y="102616"/>
                  <a:pt x="28066" y="96901"/>
                </a:cubicBezTo>
                <a:cubicBezTo>
                  <a:pt x="31114" y="91313"/>
                  <a:pt x="36702" y="85344"/>
                  <a:pt x="44830" y="79121"/>
                </a:cubicBezTo>
                <a:cubicBezTo>
                  <a:pt x="52704" y="73025"/>
                  <a:pt x="58292" y="67310"/>
                  <a:pt x="61721" y="61976"/>
                </a:cubicBezTo>
                <a:cubicBezTo>
                  <a:pt x="65023" y="56642"/>
                  <a:pt x="66801" y="50546"/>
                  <a:pt x="66801" y="43688"/>
                </a:cubicBezTo>
                <a:cubicBezTo>
                  <a:pt x="66801" y="36322"/>
                  <a:pt x="64134" y="30226"/>
                  <a:pt x="58927" y="25400"/>
                </a:cubicBezTo>
                <a:cubicBezTo>
                  <a:pt x="53593" y="20701"/>
                  <a:pt x="46481" y="18288"/>
                  <a:pt x="37464" y="18288"/>
                </a:cubicBezTo>
                <a:cubicBezTo>
                  <a:pt x="23367" y="18288"/>
                  <a:pt x="10794" y="23749"/>
                  <a:pt x="0" y="34544"/>
                </a:cubicBezTo>
                <a:lnTo>
                  <a:pt x="0" y="11684"/>
                </a:lnTo>
                <a:cubicBezTo>
                  <a:pt x="12572" y="3937"/>
                  <a:pt x="26034" y="0"/>
                  <a:pt x="40639" y="0"/>
                </a:cubicBezTo>
                <a:cubicBezTo>
                  <a:pt x="55117" y="0"/>
                  <a:pt x="66675" y="3810"/>
                  <a:pt x="75310" y="11430"/>
                </a:cubicBezTo>
                <a:cubicBezTo>
                  <a:pt x="83946" y="19050"/>
                  <a:pt x="88137" y="29083"/>
                  <a:pt x="88137" y="41402"/>
                </a:cubicBezTo>
                <a:cubicBezTo>
                  <a:pt x="88137" y="50038"/>
                  <a:pt x="86232" y="57912"/>
                  <a:pt x="82168" y="65024"/>
                </a:cubicBezTo>
                <a:cubicBezTo>
                  <a:pt x="78104" y="72009"/>
                  <a:pt x="71373" y="79502"/>
                  <a:pt x="61975" y="87249"/>
                </a:cubicBezTo>
                <a:cubicBezTo>
                  <a:pt x="54355" y="93599"/>
                  <a:pt x="49275" y="98679"/>
                  <a:pt x="46735" y="102362"/>
                </a:cubicBezTo>
                <a:cubicBezTo>
                  <a:pt x="44068" y="106045"/>
                  <a:pt x="42798" y="111252"/>
                  <a:pt x="42798" y="117983"/>
                </a:cubicBezTo>
                <a:lnTo>
                  <a:pt x="42798" y="126746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60923" y="2400173"/>
            <a:ext cx="28575" cy="28320"/>
          </a:xfrm>
          <a:custGeom>
            <a:avLst/>
            <a:gdLst>
              <a:gd name="connsiteX0" fmla="*/ 14097 w 28575"/>
              <a:gd name="connsiteY0" fmla="*/ 0 h 28320"/>
              <a:gd name="connsiteX1" fmla="*/ 24257 w 28575"/>
              <a:gd name="connsiteY1" fmla="*/ 4191 h 28320"/>
              <a:gd name="connsiteX2" fmla="*/ 28575 w 28575"/>
              <a:gd name="connsiteY2" fmla="*/ 14223 h 28320"/>
              <a:gd name="connsiteX3" fmla="*/ 24257 w 28575"/>
              <a:gd name="connsiteY3" fmla="*/ 24256 h 28320"/>
              <a:gd name="connsiteX4" fmla="*/ 14097 w 28575"/>
              <a:gd name="connsiteY4" fmla="*/ 28320 h 28320"/>
              <a:gd name="connsiteX5" fmla="*/ 4191 w 28575"/>
              <a:gd name="connsiteY5" fmla="*/ 24383 h 28320"/>
              <a:gd name="connsiteX6" fmla="*/ 0 w 28575"/>
              <a:gd name="connsiteY6" fmla="*/ 14223 h 28320"/>
              <a:gd name="connsiteX7" fmla="*/ 4191 w 28575"/>
              <a:gd name="connsiteY7" fmla="*/ 4063 h 28320"/>
              <a:gd name="connsiteX8" fmla="*/ 14097 w 28575"/>
              <a:gd name="connsiteY8" fmla="*/ 0 h 28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575" h="28320">
                <a:moveTo>
                  <a:pt x="14097" y="0"/>
                </a:moveTo>
                <a:cubicBezTo>
                  <a:pt x="18034" y="0"/>
                  <a:pt x="21463" y="1397"/>
                  <a:pt x="24257" y="4191"/>
                </a:cubicBezTo>
                <a:cubicBezTo>
                  <a:pt x="27178" y="6857"/>
                  <a:pt x="28575" y="10286"/>
                  <a:pt x="28575" y="14223"/>
                </a:cubicBezTo>
                <a:cubicBezTo>
                  <a:pt x="28575" y="18287"/>
                  <a:pt x="27178" y="21589"/>
                  <a:pt x="24257" y="24256"/>
                </a:cubicBezTo>
                <a:cubicBezTo>
                  <a:pt x="21463" y="27050"/>
                  <a:pt x="18034" y="28320"/>
                  <a:pt x="14097" y="28320"/>
                </a:cubicBezTo>
                <a:cubicBezTo>
                  <a:pt x="10414" y="28320"/>
                  <a:pt x="6985" y="27050"/>
                  <a:pt x="4191" y="24383"/>
                </a:cubicBezTo>
                <a:cubicBezTo>
                  <a:pt x="1397" y="21716"/>
                  <a:pt x="0" y="18287"/>
                  <a:pt x="0" y="14223"/>
                </a:cubicBezTo>
                <a:cubicBezTo>
                  <a:pt x="0" y="10159"/>
                  <a:pt x="1397" y="6857"/>
                  <a:pt x="4191" y="4063"/>
                </a:cubicBezTo>
                <a:cubicBezTo>
                  <a:pt x="6985" y="1397"/>
                  <a:pt x="10286" y="0"/>
                  <a:pt x="14097" y="0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00908" y="2816732"/>
            <a:ext cx="56896" cy="212217"/>
          </a:xfrm>
          <a:custGeom>
            <a:avLst/>
            <a:gdLst>
              <a:gd name="connsiteX0" fmla="*/ 37592 w 56896"/>
              <a:gd name="connsiteY0" fmla="*/ 212217 h 212217"/>
              <a:gd name="connsiteX1" fmla="*/ 0 w 56896"/>
              <a:gd name="connsiteY1" fmla="*/ 106934 h 212217"/>
              <a:gd name="connsiteX2" fmla="*/ 37592 w 56896"/>
              <a:gd name="connsiteY2" fmla="*/ 0 h 212217"/>
              <a:gd name="connsiteX3" fmla="*/ 56895 w 56896"/>
              <a:gd name="connsiteY3" fmla="*/ 0 h 212217"/>
              <a:gd name="connsiteX4" fmla="*/ 19176 w 56896"/>
              <a:gd name="connsiteY4" fmla="*/ 106680 h 212217"/>
              <a:gd name="connsiteX5" fmla="*/ 56642 w 56896"/>
              <a:gd name="connsiteY5" fmla="*/ 212217 h 212217"/>
              <a:gd name="connsiteX6" fmla="*/ 37592 w 56896"/>
              <a:gd name="connsiteY6" fmla="*/ 212217 h 212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6896" h="212217">
                <a:moveTo>
                  <a:pt x="37592" y="212217"/>
                </a:moveTo>
                <a:cubicBezTo>
                  <a:pt x="12573" y="183642"/>
                  <a:pt x="0" y="148590"/>
                  <a:pt x="0" y="106934"/>
                </a:cubicBezTo>
                <a:cubicBezTo>
                  <a:pt x="0" y="65405"/>
                  <a:pt x="12573" y="29718"/>
                  <a:pt x="37592" y="0"/>
                </a:cubicBezTo>
                <a:lnTo>
                  <a:pt x="56895" y="0"/>
                </a:lnTo>
                <a:cubicBezTo>
                  <a:pt x="31750" y="30861"/>
                  <a:pt x="19176" y="66421"/>
                  <a:pt x="19176" y="106680"/>
                </a:cubicBezTo>
                <a:cubicBezTo>
                  <a:pt x="19176" y="146939"/>
                  <a:pt x="31750" y="182118"/>
                  <a:pt x="56642" y="212217"/>
                </a:cubicBezTo>
                <a:lnTo>
                  <a:pt x="37592" y="212217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773298" y="2813811"/>
            <a:ext cx="108712" cy="175895"/>
          </a:xfrm>
          <a:custGeom>
            <a:avLst/>
            <a:gdLst>
              <a:gd name="connsiteX0" fmla="*/ 81915 w 108712"/>
              <a:gd name="connsiteY0" fmla="*/ 48260 h 175895"/>
              <a:gd name="connsiteX1" fmla="*/ 73152 w 108712"/>
              <a:gd name="connsiteY1" fmla="*/ 26289 h 175895"/>
              <a:gd name="connsiteX2" fmla="*/ 49149 w 108712"/>
              <a:gd name="connsiteY2" fmla="*/ 18288 h 175895"/>
              <a:gd name="connsiteX3" fmla="*/ 27432 w 108712"/>
              <a:gd name="connsiteY3" fmla="*/ 23748 h 175895"/>
              <a:gd name="connsiteX4" fmla="*/ 6985 w 108712"/>
              <a:gd name="connsiteY4" fmla="*/ 39370 h 175895"/>
              <a:gd name="connsiteX5" fmla="*/ 6985 w 108712"/>
              <a:gd name="connsiteY5" fmla="*/ 18161 h 175895"/>
              <a:gd name="connsiteX6" fmla="*/ 26289 w 108712"/>
              <a:gd name="connsiteY6" fmla="*/ 4698 h 175895"/>
              <a:gd name="connsiteX7" fmla="*/ 51561 w 108712"/>
              <a:gd name="connsiteY7" fmla="*/ 0 h 175895"/>
              <a:gd name="connsiteX8" fmla="*/ 89280 w 108712"/>
              <a:gd name="connsiteY8" fmla="*/ 12573 h 175895"/>
              <a:gd name="connsiteX9" fmla="*/ 103632 w 108712"/>
              <a:gd name="connsiteY9" fmla="*/ 46608 h 175895"/>
              <a:gd name="connsiteX10" fmla="*/ 94869 w 108712"/>
              <a:gd name="connsiteY10" fmla="*/ 79629 h 175895"/>
              <a:gd name="connsiteX11" fmla="*/ 64897 w 108712"/>
              <a:gd name="connsiteY11" fmla="*/ 108204 h 175895"/>
              <a:gd name="connsiteX12" fmla="*/ 35941 w 108712"/>
              <a:gd name="connsiteY12" fmla="*/ 129667 h 175895"/>
              <a:gd name="connsiteX13" fmla="*/ 25654 w 108712"/>
              <a:gd name="connsiteY13" fmla="*/ 141986 h 175895"/>
              <a:gd name="connsiteX14" fmla="*/ 22733 w 108712"/>
              <a:gd name="connsiteY14" fmla="*/ 156464 h 175895"/>
              <a:gd name="connsiteX15" fmla="*/ 108711 w 108712"/>
              <a:gd name="connsiteY15" fmla="*/ 156464 h 175895"/>
              <a:gd name="connsiteX16" fmla="*/ 108711 w 108712"/>
              <a:gd name="connsiteY16" fmla="*/ 175895 h 175895"/>
              <a:gd name="connsiteX17" fmla="*/ 0 w 108712"/>
              <a:gd name="connsiteY17" fmla="*/ 175895 h 175895"/>
              <a:gd name="connsiteX18" fmla="*/ 0 w 108712"/>
              <a:gd name="connsiteY18" fmla="*/ 167258 h 175895"/>
              <a:gd name="connsiteX19" fmla="*/ 4064 w 108712"/>
              <a:gd name="connsiteY19" fmla="*/ 141858 h 175895"/>
              <a:gd name="connsiteX20" fmla="*/ 17526 w 108712"/>
              <a:gd name="connsiteY20" fmla="*/ 121539 h 175895"/>
              <a:gd name="connsiteX21" fmla="*/ 46736 w 108712"/>
              <a:gd name="connsiteY21" fmla="*/ 97789 h 175895"/>
              <a:gd name="connsiteX22" fmla="*/ 74549 w 108712"/>
              <a:gd name="connsiteY22" fmla="*/ 72770 h 175895"/>
              <a:gd name="connsiteX23" fmla="*/ 81915 w 108712"/>
              <a:gd name="connsiteY23" fmla="*/ 48260 h 175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08712" h="175895">
                <a:moveTo>
                  <a:pt x="81915" y="48260"/>
                </a:moveTo>
                <a:cubicBezTo>
                  <a:pt x="81915" y="38989"/>
                  <a:pt x="78994" y="31623"/>
                  <a:pt x="73152" y="26289"/>
                </a:cubicBezTo>
                <a:cubicBezTo>
                  <a:pt x="67183" y="20955"/>
                  <a:pt x="59182" y="18288"/>
                  <a:pt x="49149" y="18288"/>
                </a:cubicBezTo>
                <a:cubicBezTo>
                  <a:pt x="42036" y="18288"/>
                  <a:pt x="34798" y="20192"/>
                  <a:pt x="27432" y="23748"/>
                </a:cubicBezTo>
                <a:cubicBezTo>
                  <a:pt x="20193" y="27432"/>
                  <a:pt x="13335" y="32639"/>
                  <a:pt x="6985" y="39370"/>
                </a:cubicBezTo>
                <a:lnTo>
                  <a:pt x="6985" y="18161"/>
                </a:lnTo>
                <a:cubicBezTo>
                  <a:pt x="12700" y="12319"/>
                  <a:pt x="19177" y="7873"/>
                  <a:pt x="26289" y="4698"/>
                </a:cubicBezTo>
                <a:cubicBezTo>
                  <a:pt x="33527" y="1651"/>
                  <a:pt x="41910" y="0"/>
                  <a:pt x="51561" y="0"/>
                </a:cubicBezTo>
                <a:cubicBezTo>
                  <a:pt x="67183" y="0"/>
                  <a:pt x="79755" y="4191"/>
                  <a:pt x="89280" y="12573"/>
                </a:cubicBezTo>
                <a:cubicBezTo>
                  <a:pt x="98805" y="20955"/>
                  <a:pt x="103632" y="32258"/>
                  <a:pt x="103632" y="46608"/>
                </a:cubicBezTo>
                <a:cubicBezTo>
                  <a:pt x="103632" y="59308"/>
                  <a:pt x="100711" y="70358"/>
                  <a:pt x="94869" y="79629"/>
                </a:cubicBezTo>
                <a:cubicBezTo>
                  <a:pt x="89027" y="88900"/>
                  <a:pt x="78994" y="98425"/>
                  <a:pt x="64897" y="108204"/>
                </a:cubicBezTo>
                <a:cubicBezTo>
                  <a:pt x="50419" y="118110"/>
                  <a:pt x="40767" y="125348"/>
                  <a:pt x="35941" y="129667"/>
                </a:cubicBezTo>
                <a:cubicBezTo>
                  <a:pt x="30988" y="133985"/>
                  <a:pt x="27558" y="138048"/>
                  <a:pt x="25654" y="141986"/>
                </a:cubicBezTo>
                <a:cubicBezTo>
                  <a:pt x="23749" y="145923"/>
                  <a:pt x="22733" y="150748"/>
                  <a:pt x="22733" y="156464"/>
                </a:cubicBezTo>
                <a:lnTo>
                  <a:pt x="108711" y="156464"/>
                </a:lnTo>
                <a:lnTo>
                  <a:pt x="108711" y="175895"/>
                </a:lnTo>
                <a:lnTo>
                  <a:pt x="0" y="175895"/>
                </a:lnTo>
                <a:lnTo>
                  <a:pt x="0" y="167258"/>
                </a:lnTo>
                <a:cubicBezTo>
                  <a:pt x="0" y="157226"/>
                  <a:pt x="1397" y="148844"/>
                  <a:pt x="4064" y="141858"/>
                </a:cubicBezTo>
                <a:cubicBezTo>
                  <a:pt x="6858" y="134873"/>
                  <a:pt x="11302" y="128142"/>
                  <a:pt x="17526" y="121539"/>
                </a:cubicBezTo>
                <a:cubicBezTo>
                  <a:pt x="23749" y="114935"/>
                  <a:pt x="33527" y="107061"/>
                  <a:pt x="46736" y="97789"/>
                </a:cubicBezTo>
                <a:cubicBezTo>
                  <a:pt x="60325" y="88264"/>
                  <a:pt x="69596" y="79883"/>
                  <a:pt x="74549" y="72770"/>
                </a:cubicBezTo>
                <a:cubicBezTo>
                  <a:pt x="79502" y="65532"/>
                  <a:pt x="81915" y="57404"/>
                  <a:pt x="81915" y="48260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96742" y="2816732"/>
            <a:ext cx="57150" cy="212217"/>
          </a:xfrm>
          <a:custGeom>
            <a:avLst/>
            <a:gdLst>
              <a:gd name="connsiteX0" fmla="*/ 127 w 57150"/>
              <a:gd name="connsiteY0" fmla="*/ 212217 h 212217"/>
              <a:gd name="connsiteX1" fmla="*/ 37846 w 57150"/>
              <a:gd name="connsiteY1" fmla="*/ 106680 h 212217"/>
              <a:gd name="connsiteX2" fmla="*/ 0 w 57150"/>
              <a:gd name="connsiteY2" fmla="*/ 0 h 212217"/>
              <a:gd name="connsiteX3" fmla="*/ 19430 w 57150"/>
              <a:gd name="connsiteY3" fmla="*/ 0 h 212217"/>
              <a:gd name="connsiteX4" fmla="*/ 57150 w 57150"/>
              <a:gd name="connsiteY4" fmla="*/ 106934 h 212217"/>
              <a:gd name="connsiteX5" fmla="*/ 19430 w 57150"/>
              <a:gd name="connsiteY5" fmla="*/ 212217 h 212217"/>
              <a:gd name="connsiteX6" fmla="*/ 127 w 57150"/>
              <a:gd name="connsiteY6" fmla="*/ 212217 h 212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7150" h="212217">
                <a:moveTo>
                  <a:pt x="127" y="212217"/>
                </a:moveTo>
                <a:cubicBezTo>
                  <a:pt x="25273" y="182118"/>
                  <a:pt x="37846" y="146939"/>
                  <a:pt x="37846" y="106680"/>
                </a:cubicBezTo>
                <a:cubicBezTo>
                  <a:pt x="37846" y="66421"/>
                  <a:pt x="25146" y="30861"/>
                  <a:pt x="0" y="0"/>
                </a:cubicBezTo>
                <a:lnTo>
                  <a:pt x="19430" y="0"/>
                </a:lnTo>
                <a:cubicBezTo>
                  <a:pt x="44577" y="29464"/>
                  <a:pt x="57150" y="65151"/>
                  <a:pt x="57150" y="106934"/>
                </a:cubicBezTo>
                <a:cubicBezTo>
                  <a:pt x="57150" y="148717"/>
                  <a:pt x="44577" y="183896"/>
                  <a:pt x="19430" y="212217"/>
                </a:cubicBezTo>
                <a:lnTo>
                  <a:pt x="127" y="212217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342128" y="2814066"/>
            <a:ext cx="88138" cy="126745"/>
          </a:xfrm>
          <a:custGeom>
            <a:avLst/>
            <a:gdLst>
              <a:gd name="connsiteX0" fmla="*/ 42798 w 88138"/>
              <a:gd name="connsiteY0" fmla="*/ 126745 h 126745"/>
              <a:gd name="connsiteX1" fmla="*/ 23367 w 88138"/>
              <a:gd name="connsiteY1" fmla="*/ 126745 h 126745"/>
              <a:gd name="connsiteX2" fmla="*/ 23367 w 88138"/>
              <a:gd name="connsiteY2" fmla="*/ 117094 h 126745"/>
              <a:gd name="connsiteX3" fmla="*/ 28066 w 88138"/>
              <a:gd name="connsiteY3" fmla="*/ 96901 h 126745"/>
              <a:gd name="connsiteX4" fmla="*/ 44830 w 88138"/>
              <a:gd name="connsiteY4" fmla="*/ 79120 h 126745"/>
              <a:gd name="connsiteX5" fmla="*/ 61721 w 88138"/>
              <a:gd name="connsiteY5" fmla="*/ 61976 h 126745"/>
              <a:gd name="connsiteX6" fmla="*/ 66801 w 88138"/>
              <a:gd name="connsiteY6" fmla="*/ 43688 h 126745"/>
              <a:gd name="connsiteX7" fmla="*/ 58927 w 88138"/>
              <a:gd name="connsiteY7" fmla="*/ 25400 h 126745"/>
              <a:gd name="connsiteX8" fmla="*/ 37464 w 88138"/>
              <a:gd name="connsiteY8" fmla="*/ 18288 h 126745"/>
              <a:gd name="connsiteX9" fmla="*/ 0 w 88138"/>
              <a:gd name="connsiteY9" fmla="*/ 34544 h 126745"/>
              <a:gd name="connsiteX10" fmla="*/ 0 w 88138"/>
              <a:gd name="connsiteY10" fmla="*/ 11683 h 126745"/>
              <a:gd name="connsiteX11" fmla="*/ 40639 w 88138"/>
              <a:gd name="connsiteY11" fmla="*/ 0 h 126745"/>
              <a:gd name="connsiteX12" fmla="*/ 75310 w 88138"/>
              <a:gd name="connsiteY12" fmla="*/ 11429 h 126745"/>
              <a:gd name="connsiteX13" fmla="*/ 88137 w 88138"/>
              <a:gd name="connsiteY13" fmla="*/ 41401 h 126745"/>
              <a:gd name="connsiteX14" fmla="*/ 82168 w 88138"/>
              <a:gd name="connsiteY14" fmla="*/ 65023 h 126745"/>
              <a:gd name="connsiteX15" fmla="*/ 61975 w 88138"/>
              <a:gd name="connsiteY15" fmla="*/ 87248 h 126745"/>
              <a:gd name="connsiteX16" fmla="*/ 46735 w 88138"/>
              <a:gd name="connsiteY16" fmla="*/ 102361 h 126745"/>
              <a:gd name="connsiteX17" fmla="*/ 42798 w 88138"/>
              <a:gd name="connsiteY17" fmla="*/ 117982 h 126745"/>
              <a:gd name="connsiteX18" fmla="*/ 42798 w 88138"/>
              <a:gd name="connsiteY18" fmla="*/ 126745 h 1267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88138" h="126745">
                <a:moveTo>
                  <a:pt x="42798" y="126745"/>
                </a:moveTo>
                <a:lnTo>
                  <a:pt x="23367" y="126745"/>
                </a:lnTo>
                <a:lnTo>
                  <a:pt x="23367" y="117094"/>
                </a:lnTo>
                <a:cubicBezTo>
                  <a:pt x="23367" y="109219"/>
                  <a:pt x="24891" y="102616"/>
                  <a:pt x="28066" y="96901"/>
                </a:cubicBezTo>
                <a:cubicBezTo>
                  <a:pt x="31114" y="91313"/>
                  <a:pt x="36702" y="85344"/>
                  <a:pt x="44830" y="79120"/>
                </a:cubicBezTo>
                <a:cubicBezTo>
                  <a:pt x="52704" y="73025"/>
                  <a:pt x="58292" y="67310"/>
                  <a:pt x="61721" y="61976"/>
                </a:cubicBezTo>
                <a:cubicBezTo>
                  <a:pt x="65023" y="56641"/>
                  <a:pt x="66801" y="50545"/>
                  <a:pt x="66801" y="43688"/>
                </a:cubicBezTo>
                <a:cubicBezTo>
                  <a:pt x="66801" y="36322"/>
                  <a:pt x="64134" y="30226"/>
                  <a:pt x="58927" y="25400"/>
                </a:cubicBezTo>
                <a:cubicBezTo>
                  <a:pt x="53593" y="20701"/>
                  <a:pt x="46481" y="18288"/>
                  <a:pt x="37464" y="18288"/>
                </a:cubicBezTo>
                <a:cubicBezTo>
                  <a:pt x="23367" y="18288"/>
                  <a:pt x="10794" y="23748"/>
                  <a:pt x="0" y="34544"/>
                </a:cubicBezTo>
                <a:lnTo>
                  <a:pt x="0" y="11683"/>
                </a:lnTo>
                <a:cubicBezTo>
                  <a:pt x="12572" y="3936"/>
                  <a:pt x="26034" y="0"/>
                  <a:pt x="40639" y="0"/>
                </a:cubicBezTo>
                <a:cubicBezTo>
                  <a:pt x="55117" y="0"/>
                  <a:pt x="66675" y="3810"/>
                  <a:pt x="75310" y="11429"/>
                </a:cubicBezTo>
                <a:cubicBezTo>
                  <a:pt x="83946" y="19050"/>
                  <a:pt x="88137" y="29082"/>
                  <a:pt x="88137" y="41401"/>
                </a:cubicBezTo>
                <a:cubicBezTo>
                  <a:pt x="88137" y="50038"/>
                  <a:pt x="86232" y="57911"/>
                  <a:pt x="82168" y="65023"/>
                </a:cubicBezTo>
                <a:cubicBezTo>
                  <a:pt x="78104" y="72008"/>
                  <a:pt x="71373" y="79501"/>
                  <a:pt x="61975" y="87248"/>
                </a:cubicBezTo>
                <a:cubicBezTo>
                  <a:pt x="54355" y="93598"/>
                  <a:pt x="49275" y="98679"/>
                  <a:pt x="46735" y="102361"/>
                </a:cubicBezTo>
                <a:cubicBezTo>
                  <a:pt x="44068" y="106044"/>
                  <a:pt x="42798" y="111251"/>
                  <a:pt x="42798" y="117982"/>
                </a:cubicBezTo>
                <a:lnTo>
                  <a:pt x="42798" y="126745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360923" y="2964052"/>
            <a:ext cx="28575" cy="28321"/>
          </a:xfrm>
          <a:custGeom>
            <a:avLst/>
            <a:gdLst>
              <a:gd name="connsiteX0" fmla="*/ 14097 w 28575"/>
              <a:gd name="connsiteY0" fmla="*/ 0 h 28321"/>
              <a:gd name="connsiteX1" fmla="*/ 24257 w 28575"/>
              <a:gd name="connsiteY1" fmla="*/ 4191 h 28321"/>
              <a:gd name="connsiteX2" fmla="*/ 28575 w 28575"/>
              <a:gd name="connsiteY2" fmla="*/ 14223 h 28321"/>
              <a:gd name="connsiteX3" fmla="*/ 24257 w 28575"/>
              <a:gd name="connsiteY3" fmla="*/ 24257 h 28321"/>
              <a:gd name="connsiteX4" fmla="*/ 14097 w 28575"/>
              <a:gd name="connsiteY4" fmla="*/ 28320 h 28321"/>
              <a:gd name="connsiteX5" fmla="*/ 4191 w 28575"/>
              <a:gd name="connsiteY5" fmla="*/ 24383 h 28321"/>
              <a:gd name="connsiteX6" fmla="*/ 0 w 28575"/>
              <a:gd name="connsiteY6" fmla="*/ 14223 h 28321"/>
              <a:gd name="connsiteX7" fmla="*/ 4191 w 28575"/>
              <a:gd name="connsiteY7" fmla="*/ 4064 h 28321"/>
              <a:gd name="connsiteX8" fmla="*/ 14097 w 28575"/>
              <a:gd name="connsiteY8" fmla="*/ 0 h 283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575" h="28321">
                <a:moveTo>
                  <a:pt x="14097" y="0"/>
                </a:moveTo>
                <a:cubicBezTo>
                  <a:pt x="18034" y="0"/>
                  <a:pt x="21463" y="1397"/>
                  <a:pt x="24257" y="4191"/>
                </a:cubicBezTo>
                <a:cubicBezTo>
                  <a:pt x="27178" y="6857"/>
                  <a:pt x="28575" y="10286"/>
                  <a:pt x="28575" y="14223"/>
                </a:cubicBezTo>
                <a:cubicBezTo>
                  <a:pt x="28575" y="18288"/>
                  <a:pt x="27178" y="21589"/>
                  <a:pt x="24257" y="24257"/>
                </a:cubicBezTo>
                <a:cubicBezTo>
                  <a:pt x="21463" y="27051"/>
                  <a:pt x="18034" y="28320"/>
                  <a:pt x="14097" y="28320"/>
                </a:cubicBezTo>
                <a:cubicBezTo>
                  <a:pt x="10414" y="28320"/>
                  <a:pt x="6985" y="27051"/>
                  <a:pt x="4191" y="24383"/>
                </a:cubicBezTo>
                <a:cubicBezTo>
                  <a:pt x="1397" y="21717"/>
                  <a:pt x="0" y="18288"/>
                  <a:pt x="0" y="14223"/>
                </a:cubicBezTo>
                <a:cubicBezTo>
                  <a:pt x="0" y="10160"/>
                  <a:pt x="1397" y="6857"/>
                  <a:pt x="4191" y="4064"/>
                </a:cubicBezTo>
                <a:cubicBezTo>
                  <a:pt x="6985" y="1397"/>
                  <a:pt x="10286" y="0"/>
                  <a:pt x="14097" y="0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700908" y="3380613"/>
            <a:ext cx="56896" cy="212216"/>
          </a:xfrm>
          <a:custGeom>
            <a:avLst/>
            <a:gdLst>
              <a:gd name="connsiteX0" fmla="*/ 37592 w 56896"/>
              <a:gd name="connsiteY0" fmla="*/ 212216 h 212216"/>
              <a:gd name="connsiteX1" fmla="*/ 0 w 56896"/>
              <a:gd name="connsiteY1" fmla="*/ 106933 h 212216"/>
              <a:gd name="connsiteX2" fmla="*/ 37592 w 56896"/>
              <a:gd name="connsiteY2" fmla="*/ 0 h 212216"/>
              <a:gd name="connsiteX3" fmla="*/ 56895 w 56896"/>
              <a:gd name="connsiteY3" fmla="*/ 0 h 212216"/>
              <a:gd name="connsiteX4" fmla="*/ 19176 w 56896"/>
              <a:gd name="connsiteY4" fmla="*/ 106679 h 212216"/>
              <a:gd name="connsiteX5" fmla="*/ 56642 w 56896"/>
              <a:gd name="connsiteY5" fmla="*/ 212216 h 212216"/>
              <a:gd name="connsiteX6" fmla="*/ 37592 w 56896"/>
              <a:gd name="connsiteY6" fmla="*/ 212216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6896" h="212216">
                <a:moveTo>
                  <a:pt x="37592" y="212216"/>
                </a:moveTo>
                <a:cubicBezTo>
                  <a:pt x="12573" y="183641"/>
                  <a:pt x="0" y="148590"/>
                  <a:pt x="0" y="106933"/>
                </a:cubicBezTo>
                <a:cubicBezTo>
                  <a:pt x="0" y="65404"/>
                  <a:pt x="12573" y="29717"/>
                  <a:pt x="37592" y="0"/>
                </a:cubicBezTo>
                <a:lnTo>
                  <a:pt x="56895" y="0"/>
                </a:lnTo>
                <a:cubicBezTo>
                  <a:pt x="31750" y="30860"/>
                  <a:pt x="19176" y="66421"/>
                  <a:pt x="19176" y="106679"/>
                </a:cubicBezTo>
                <a:cubicBezTo>
                  <a:pt x="19176" y="146939"/>
                  <a:pt x="31750" y="182117"/>
                  <a:pt x="56642" y="212216"/>
                </a:cubicBezTo>
                <a:lnTo>
                  <a:pt x="37592" y="212216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775966" y="3377691"/>
            <a:ext cx="101092" cy="178689"/>
          </a:xfrm>
          <a:custGeom>
            <a:avLst/>
            <a:gdLst>
              <a:gd name="connsiteX0" fmla="*/ 0 w 101092"/>
              <a:gd name="connsiteY0" fmla="*/ 146939 h 178689"/>
              <a:gd name="connsiteX1" fmla="*/ 40132 w 101092"/>
              <a:gd name="connsiteY1" fmla="*/ 160654 h 178689"/>
              <a:gd name="connsiteX2" fmla="*/ 68452 w 101092"/>
              <a:gd name="connsiteY2" fmla="*/ 151892 h 178689"/>
              <a:gd name="connsiteX3" fmla="*/ 78866 w 101092"/>
              <a:gd name="connsiteY3" fmla="*/ 128397 h 178689"/>
              <a:gd name="connsiteX4" fmla="*/ 31876 w 101092"/>
              <a:gd name="connsiteY4" fmla="*/ 95630 h 178689"/>
              <a:gd name="connsiteX5" fmla="*/ 17398 w 101092"/>
              <a:gd name="connsiteY5" fmla="*/ 95630 h 178689"/>
              <a:gd name="connsiteX6" fmla="*/ 17398 w 101092"/>
              <a:gd name="connsiteY6" fmla="*/ 77470 h 178689"/>
              <a:gd name="connsiteX7" fmla="*/ 31114 w 101092"/>
              <a:gd name="connsiteY7" fmla="*/ 77470 h 178689"/>
              <a:gd name="connsiteX8" fmla="*/ 72770 w 101092"/>
              <a:gd name="connsiteY8" fmla="*/ 46736 h 178689"/>
              <a:gd name="connsiteX9" fmla="*/ 41020 w 101092"/>
              <a:gd name="connsiteY9" fmla="*/ 18161 h 178689"/>
              <a:gd name="connsiteX10" fmla="*/ 6730 w 101092"/>
              <a:gd name="connsiteY10" fmla="*/ 30479 h 178689"/>
              <a:gd name="connsiteX11" fmla="*/ 6730 w 101092"/>
              <a:gd name="connsiteY11" fmla="*/ 9905 h 178689"/>
              <a:gd name="connsiteX12" fmla="*/ 46354 w 101092"/>
              <a:gd name="connsiteY12" fmla="*/ 0 h 178689"/>
              <a:gd name="connsiteX13" fmla="*/ 81788 w 101092"/>
              <a:gd name="connsiteY13" fmla="*/ 11557 h 178689"/>
              <a:gd name="connsiteX14" fmla="*/ 95250 w 101092"/>
              <a:gd name="connsiteY14" fmla="*/ 41529 h 178689"/>
              <a:gd name="connsiteX15" fmla="*/ 60579 w 101092"/>
              <a:gd name="connsiteY15" fmla="*/ 85217 h 178689"/>
              <a:gd name="connsiteX16" fmla="*/ 60579 w 101092"/>
              <a:gd name="connsiteY16" fmla="*/ 85598 h 178689"/>
              <a:gd name="connsiteX17" fmla="*/ 90297 w 101092"/>
              <a:gd name="connsiteY17" fmla="*/ 98933 h 178689"/>
              <a:gd name="connsiteX18" fmla="*/ 101091 w 101092"/>
              <a:gd name="connsiteY18" fmla="*/ 126873 h 178689"/>
              <a:gd name="connsiteX19" fmla="*/ 84327 w 101092"/>
              <a:gd name="connsiteY19" fmla="*/ 164465 h 178689"/>
              <a:gd name="connsiteX20" fmla="*/ 39623 w 101092"/>
              <a:gd name="connsiteY20" fmla="*/ 178689 h 178689"/>
              <a:gd name="connsiteX21" fmla="*/ 0 w 101092"/>
              <a:gd name="connsiteY21" fmla="*/ 169545 h 178689"/>
              <a:gd name="connsiteX22" fmla="*/ 0 w 101092"/>
              <a:gd name="connsiteY22" fmla="*/ 146939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092" h="178689">
                <a:moveTo>
                  <a:pt x="0" y="146939"/>
                </a:moveTo>
                <a:cubicBezTo>
                  <a:pt x="11810" y="156083"/>
                  <a:pt x="25273" y="160654"/>
                  <a:pt x="40132" y="160654"/>
                </a:cubicBezTo>
                <a:cubicBezTo>
                  <a:pt x="51942" y="160654"/>
                  <a:pt x="61467" y="157734"/>
                  <a:pt x="68452" y="151892"/>
                </a:cubicBezTo>
                <a:cubicBezTo>
                  <a:pt x="75310" y="146050"/>
                  <a:pt x="78866" y="138176"/>
                  <a:pt x="78866" y="128397"/>
                </a:cubicBezTo>
                <a:cubicBezTo>
                  <a:pt x="78866" y="106553"/>
                  <a:pt x="63119" y="95630"/>
                  <a:pt x="31876" y="95630"/>
                </a:cubicBezTo>
                <a:lnTo>
                  <a:pt x="17398" y="95630"/>
                </a:lnTo>
                <a:lnTo>
                  <a:pt x="17398" y="77470"/>
                </a:lnTo>
                <a:lnTo>
                  <a:pt x="31114" y="77470"/>
                </a:lnTo>
                <a:cubicBezTo>
                  <a:pt x="58927" y="77470"/>
                  <a:pt x="72770" y="67183"/>
                  <a:pt x="72770" y="46736"/>
                </a:cubicBezTo>
                <a:cubicBezTo>
                  <a:pt x="72770" y="27686"/>
                  <a:pt x="62229" y="18161"/>
                  <a:pt x="41020" y="18161"/>
                </a:cubicBezTo>
                <a:cubicBezTo>
                  <a:pt x="28829" y="18161"/>
                  <a:pt x="17398" y="22352"/>
                  <a:pt x="6730" y="30479"/>
                </a:cubicBezTo>
                <a:lnTo>
                  <a:pt x="6730" y="9905"/>
                </a:lnTo>
                <a:cubicBezTo>
                  <a:pt x="18033" y="3302"/>
                  <a:pt x="31241" y="0"/>
                  <a:pt x="46354" y="0"/>
                </a:cubicBezTo>
                <a:cubicBezTo>
                  <a:pt x="61086" y="0"/>
                  <a:pt x="72898" y="3936"/>
                  <a:pt x="81788" y="11557"/>
                </a:cubicBezTo>
                <a:cubicBezTo>
                  <a:pt x="90804" y="19304"/>
                  <a:pt x="95250" y="29336"/>
                  <a:pt x="95250" y="41529"/>
                </a:cubicBezTo>
                <a:cubicBezTo>
                  <a:pt x="95250" y="64135"/>
                  <a:pt x="83692" y="78740"/>
                  <a:pt x="60579" y="85217"/>
                </a:cubicBezTo>
                <a:lnTo>
                  <a:pt x="60579" y="85598"/>
                </a:lnTo>
                <a:cubicBezTo>
                  <a:pt x="73151" y="86995"/>
                  <a:pt x="83057" y="91440"/>
                  <a:pt x="90297" y="98933"/>
                </a:cubicBezTo>
                <a:cubicBezTo>
                  <a:pt x="97535" y="106298"/>
                  <a:pt x="101091" y="115697"/>
                  <a:pt x="101091" y="126873"/>
                </a:cubicBezTo>
                <a:cubicBezTo>
                  <a:pt x="101091" y="142367"/>
                  <a:pt x="95504" y="154940"/>
                  <a:pt x="84327" y="164465"/>
                </a:cubicBezTo>
                <a:cubicBezTo>
                  <a:pt x="73151" y="173990"/>
                  <a:pt x="58292" y="178689"/>
                  <a:pt x="39623" y="178689"/>
                </a:cubicBezTo>
                <a:cubicBezTo>
                  <a:pt x="23241" y="178689"/>
                  <a:pt x="10032" y="175641"/>
                  <a:pt x="0" y="169545"/>
                </a:cubicBezTo>
                <a:lnTo>
                  <a:pt x="0" y="146939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96742" y="3380613"/>
            <a:ext cx="57150" cy="212216"/>
          </a:xfrm>
          <a:custGeom>
            <a:avLst/>
            <a:gdLst>
              <a:gd name="connsiteX0" fmla="*/ 127 w 57150"/>
              <a:gd name="connsiteY0" fmla="*/ 212216 h 212216"/>
              <a:gd name="connsiteX1" fmla="*/ 37846 w 57150"/>
              <a:gd name="connsiteY1" fmla="*/ 106679 h 212216"/>
              <a:gd name="connsiteX2" fmla="*/ 0 w 57150"/>
              <a:gd name="connsiteY2" fmla="*/ 0 h 212216"/>
              <a:gd name="connsiteX3" fmla="*/ 19430 w 57150"/>
              <a:gd name="connsiteY3" fmla="*/ 0 h 212216"/>
              <a:gd name="connsiteX4" fmla="*/ 57150 w 57150"/>
              <a:gd name="connsiteY4" fmla="*/ 106933 h 212216"/>
              <a:gd name="connsiteX5" fmla="*/ 19430 w 57150"/>
              <a:gd name="connsiteY5" fmla="*/ 212216 h 212216"/>
              <a:gd name="connsiteX6" fmla="*/ 127 w 57150"/>
              <a:gd name="connsiteY6" fmla="*/ 212216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7150" h="212216">
                <a:moveTo>
                  <a:pt x="127" y="212216"/>
                </a:moveTo>
                <a:cubicBezTo>
                  <a:pt x="25273" y="182117"/>
                  <a:pt x="37846" y="146939"/>
                  <a:pt x="37846" y="106679"/>
                </a:cubicBezTo>
                <a:cubicBezTo>
                  <a:pt x="37846" y="66421"/>
                  <a:pt x="25146" y="30860"/>
                  <a:pt x="0" y="0"/>
                </a:cubicBezTo>
                <a:lnTo>
                  <a:pt x="19430" y="0"/>
                </a:lnTo>
                <a:cubicBezTo>
                  <a:pt x="44577" y="29464"/>
                  <a:pt x="57150" y="65151"/>
                  <a:pt x="57150" y="106933"/>
                </a:cubicBezTo>
                <a:cubicBezTo>
                  <a:pt x="57150" y="148716"/>
                  <a:pt x="44577" y="183896"/>
                  <a:pt x="19430" y="212216"/>
                </a:cubicBezTo>
                <a:lnTo>
                  <a:pt x="127" y="212216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342128" y="3377946"/>
            <a:ext cx="88138" cy="126746"/>
          </a:xfrm>
          <a:custGeom>
            <a:avLst/>
            <a:gdLst>
              <a:gd name="connsiteX0" fmla="*/ 42798 w 88138"/>
              <a:gd name="connsiteY0" fmla="*/ 126745 h 126746"/>
              <a:gd name="connsiteX1" fmla="*/ 23367 w 88138"/>
              <a:gd name="connsiteY1" fmla="*/ 126745 h 126746"/>
              <a:gd name="connsiteX2" fmla="*/ 23367 w 88138"/>
              <a:gd name="connsiteY2" fmla="*/ 117094 h 126746"/>
              <a:gd name="connsiteX3" fmla="*/ 28066 w 88138"/>
              <a:gd name="connsiteY3" fmla="*/ 96900 h 126746"/>
              <a:gd name="connsiteX4" fmla="*/ 44830 w 88138"/>
              <a:gd name="connsiteY4" fmla="*/ 79120 h 126746"/>
              <a:gd name="connsiteX5" fmla="*/ 61721 w 88138"/>
              <a:gd name="connsiteY5" fmla="*/ 61975 h 126746"/>
              <a:gd name="connsiteX6" fmla="*/ 66801 w 88138"/>
              <a:gd name="connsiteY6" fmla="*/ 43688 h 126746"/>
              <a:gd name="connsiteX7" fmla="*/ 58927 w 88138"/>
              <a:gd name="connsiteY7" fmla="*/ 25400 h 126746"/>
              <a:gd name="connsiteX8" fmla="*/ 37464 w 88138"/>
              <a:gd name="connsiteY8" fmla="*/ 18288 h 126746"/>
              <a:gd name="connsiteX9" fmla="*/ 0 w 88138"/>
              <a:gd name="connsiteY9" fmla="*/ 34544 h 126746"/>
              <a:gd name="connsiteX10" fmla="*/ 0 w 88138"/>
              <a:gd name="connsiteY10" fmla="*/ 11683 h 126746"/>
              <a:gd name="connsiteX11" fmla="*/ 40639 w 88138"/>
              <a:gd name="connsiteY11" fmla="*/ 0 h 126746"/>
              <a:gd name="connsiteX12" fmla="*/ 75310 w 88138"/>
              <a:gd name="connsiteY12" fmla="*/ 11429 h 126746"/>
              <a:gd name="connsiteX13" fmla="*/ 88137 w 88138"/>
              <a:gd name="connsiteY13" fmla="*/ 41401 h 126746"/>
              <a:gd name="connsiteX14" fmla="*/ 82168 w 88138"/>
              <a:gd name="connsiteY14" fmla="*/ 65023 h 126746"/>
              <a:gd name="connsiteX15" fmla="*/ 61975 w 88138"/>
              <a:gd name="connsiteY15" fmla="*/ 87248 h 126746"/>
              <a:gd name="connsiteX16" fmla="*/ 46735 w 88138"/>
              <a:gd name="connsiteY16" fmla="*/ 102361 h 126746"/>
              <a:gd name="connsiteX17" fmla="*/ 42798 w 88138"/>
              <a:gd name="connsiteY17" fmla="*/ 117982 h 126746"/>
              <a:gd name="connsiteX18" fmla="*/ 42798 w 88138"/>
              <a:gd name="connsiteY18" fmla="*/ 126745 h 126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88138" h="126746">
                <a:moveTo>
                  <a:pt x="42798" y="126745"/>
                </a:moveTo>
                <a:lnTo>
                  <a:pt x="23367" y="126745"/>
                </a:lnTo>
                <a:lnTo>
                  <a:pt x="23367" y="117094"/>
                </a:lnTo>
                <a:cubicBezTo>
                  <a:pt x="23367" y="109219"/>
                  <a:pt x="24891" y="102615"/>
                  <a:pt x="28066" y="96900"/>
                </a:cubicBezTo>
                <a:cubicBezTo>
                  <a:pt x="31114" y="91313"/>
                  <a:pt x="36702" y="85344"/>
                  <a:pt x="44830" y="79120"/>
                </a:cubicBezTo>
                <a:cubicBezTo>
                  <a:pt x="52704" y="73025"/>
                  <a:pt x="58292" y="67309"/>
                  <a:pt x="61721" y="61975"/>
                </a:cubicBezTo>
                <a:cubicBezTo>
                  <a:pt x="65023" y="56641"/>
                  <a:pt x="66801" y="50545"/>
                  <a:pt x="66801" y="43688"/>
                </a:cubicBezTo>
                <a:cubicBezTo>
                  <a:pt x="66801" y="36321"/>
                  <a:pt x="64134" y="30225"/>
                  <a:pt x="58927" y="25400"/>
                </a:cubicBezTo>
                <a:cubicBezTo>
                  <a:pt x="53593" y="20700"/>
                  <a:pt x="46481" y="18288"/>
                  <a:pt x="37464" y="18288"/>
                </a:cubicBezTo>
                <a:cubicBezTo>
                  <a:pt x="23367" y="18288"/>
                  <a:pt x="10794" y="23748"/>
                  <a:pt x="0" y="34544"/>
                </a:cubicBezTo>
                <a:lnTo>
                  <a:pt x="0" y="11683"/>
                </a:lnTo>
                <a:cubicBezTo>
                  <a:pt x="12572" y="3936"/>
                  <a:pt x="26034" y="0"/>
                  <a:pt x="40639" y="0"/>
                </a:cubicBezTo>
                <a:cubicBezTo>
                  <a:pt x="55117" y="0"/>
                  <a:pt x="66675" y="3809"/>
                  <a:pt x="75310" y="11429"/>
                </a:cubicBezTo>
                <a:cubicBezTo>
                  <a:pt x="83946" y="19050"/>
                  <a:pt x="88137" y="29082"/>
                  <a:pt x="88137" y="41401"/>
                </a:cubicBezTo>
                <a:cubicBezTo>
                  <a:pt x="88137" y="50038"/>
                  <a:pt x="86232" y="57911"/>
                  <a:pt x="82168" y="65023"/>
                </a:cubicBezTo>
                <a:cubicBezTo>
                  <a:pt x="78104" y="72008"/>
                  <a:pt x="71373" y="79501"/>
                  <a:pt x="61975" y="87248"/>
                </a:cubicBezTo>
                <a:cubicBezTo>
                  <a:pt x="54355" y="93598"/>
                  <a:pt x="49275" y="98678"/>
                  <a:pt x="46735" y="102361"/>
                </a:cubicBezTo>
                <a:cubicBezTo>
                  <a:pt x="44068" y="106044"/>
                  <a:pt x="42798" y="111251"/>
                  <a:pt x="42798" y="117982"/>
                </a:cubicBezTo>
                <a:lnTo>
                  <a:pt x="42798" y="126745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60923" y="3527933"/>
            <a:ext cx="28575" cy="28321"/>
          </a:xfrm>
          <a:custGeom>
            <a:avLst/>
            <a:gdLst>
              <a:gd name="connsiteX0" fmla="*/ 14097 w 28575"/>
              <a:gd name="connsiteY0" fmla="*/ 0 h 28321"/>
              <a:gd name="connsiteX1" fmla="*/ 24257 w 28575"/>
              <a:gd name="connsiteY1" fmla="*/ 4190 h 28321"/>
              <a:gd name="connsiteX2" fmla="*/ 28575 w 28575"/>
              <a:gd name="connsiteY2" fmla="*/ 14223 h 28321"/>
              <a:gd name="connsiteX3" fmla="*/ 24257 w 28575"/>
              <a:gd name="connsiteY3" fmla="*/ 24257 h 28321"/>
              <a:gd name="connsiteX4" fmla="*/ 14097 w 28575"/>
              <a:gd name="connsiteY4" fmla="*/ 28320 h 28321"/>
              <a:gd name="connsiteX5" fmla="*/ 4191 w 28575"/>
              <a:gd name="connsiteY5" fmla="*/ 24383 h 28321"/>
              <a:gd name="connsiteX6" fmla="*/ 0 w 28575"/>
              <a:gd name="connsiteY6" fmla="*/ 14223 h 28321"/>
              <a:gd name="connsiteX7" fmla="*/ 4191 w 28575"/>
              <a:gd name="connsiteY7" fmla="*/ 4063 h 28321"/>
              <a:gd name="connsiteX8" fmla="*/ 14097 w 28575"/>
              <a:gd name="connsiteY8" fmla="*/ 0 h 283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575" h="28321">
                <a:moveTo>
                  <a:pt x="14097" y="0"/>
                </a:moveTo>
                <a:cubicBezTo>
                  <a:pt x="18034" y="0"/>
                  <a:pt x="21463" y="1396"/>
                  <a:pt x="24257" y="4190"/>
                </a:cubicBezTo>
                <a:cubicBezTo>
                  <a:pt x="27178" y="6857"/>
                  <a:pt x="28575" y="10286"/>
                  <a:pt x="28575" y="14223"/>
                </a:cubicBezTo>
                <a:cubicBezTo>
                  <a:pt x="28575" y="18288"/>
                  <a:pt x="27178" y="21589"/>
                  <a:pt x="24257" y="24257"/>
                </a:cubicBezTo>
                <a:cubicBezTo>
                  <a:pt x="21463" y="27051"/>
                  <a:pt x="18034" y="28320"/>
                  <a:pt x="14097" y="28320"/>
                </a:cubicBezTo>
                <a:cubicBezTo>
                  <a:pt x="10414" y="28320"/>
                  <a:pt x="6985" y="27051"/>
                  <a:pt x="4191" y="24383"/>
                </a:cubicBezTo>
                <a:cubicBezTo>
                  <a:pt x="1397" y="21716"/>
                  <a:pt x="0" y="18288"/>
                  <a:pt x="0" y="14223"/>
                </a:cubicBezTo>
                <a:cubicBezTo>
                  <a:pt x="0" y="10159"/>
                  <a:pt x="1397" y="6857"/>
                  <a:pt x="4191" y="4063"/>
                </a:cubicBezTo>
                <a:cubicBezTo>
                  <a:pt x="6985" y="1396"/>
                  <a:pt x="10286" y="0"/>
                  <a:pt x="14097" y="0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00908" y="3944492"/>
            <a:ext cx="56896" cy="212217"/>
          </a:xfrm>
          <a:custGeom>
            <a:avLst/>
            <a:gdLst>
              <a:gd name="connsiteX0" fmla="*/ 37592 w 56896"/>
              <a:gd name="connsiteY0" fmla="*/ 212216 h 212217"/>
              <a:gd name="connsiteX1" fmla="*/ 0 w 56896"/>
              <a:gd name="connsiteY1" fmla="*/ 106934 h 212217"/>
              <a:gd name="connsiteX2" fmla="*/ 37592 w 56896"/>
              <a:gd name="connsiteY2" fmla="*/ 0 h 212217"/>
              <a:gd name="connsiteX3" fmla="*/ 56895 w 56896"/>
              <a:gd name="connsiteY3" fmla="*/ 0 h 212217"/>
              <a:gd name="connsiteX4" fmla="*/ 19176 w 56896"/>
              <a:gd name="connsiteY4" fmla="*/ 106679 h 212217"/>
              <a:gd name="connsiteX5" fmla="*/ 56642 w 56896"/>
              <a:gd name="connsiteY5" fmla="*/ 212216 h 212217"/>
              <a:gd name="connsiteX6" fmla="*/ 37592 w 56896"/>
              <a:gd name="connsiteY6" fmla="*/ 212216 h 212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6896" h="212217">
                <a:moveTo>
                  <a:pt x="37592" y="212216"/>
                </a:moveTo>
                <a:cubicBezTo>
                  <a:pt x="12573" y="183641"/>
                  <a:pt x="0" y="148590"/>
                  <a:pt x="0" y="106934"/>
                </a:cubicBezTo>
                <a:cubicBezTo>
                  <a:pt x="0" y="65404"/>
                  <a:pt x="12573" y="29717"/>
                  <a:pt x="37592" y="0"/>
                </a:cubicBezTo>
                <a:lnTo>
                  <a:pt x="56895" y="0"/>
                </a:lnTo>
                <a:cubicBezTo>
                  <a:pt x="31750" y="30860"/>
                  <a:pt x="19176" y="66421"/>
                  <a:pt x="19176" y="106679"/>
                </a:cubicBezTo>
                <a:cubicBezTo>
                  <a:pt x="19176" y="146939"/>
                  <a:pt x="31750" y="182117"/>
                  <a:pt x="56642" y="212216"/>
                </a:cubicBezTo>
                <a:lnTo>
                  <a:pt x="37592" y="212216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896742" y="3944492"/>
            <a:ext cx="57150" cy="212217"/>
          </a:xfrm>
          <a:custGeom>
            <a:avLst/>
            <a:gdLst>
              <a:gd name="connsiteX0" fmla="*/ 127 w 57150"/>
              <a:gd name="connsiteY0" fmla="*/ 212216 h 212217"/>
              <a:gd name="connsiteX1" fmla="*/ 37846 w 57150"/>
              <a:gd name="connsiteY1" fmla="*/ 106679 h 212217"/>
              <a:gd name="connsiteX2" fmla="*/ 0 w 57150"/>
              <a:gd name="connsiteY2" fmla="*/ 0 h 212217"/>
              <a:gd name="connsiteX3" fmla="*/ 19430 w 57150"/>
              <a:gd name="connsiteY3" fmla="*/ 0 h 212217"/>
              <a:gd name="connsiteX4" fmla="*/ 57150 w 57150"/>
              <a:gd name="connsiteY4" fmla="*/ 106934 h 212217"/>
              <a:gd name="connsiteX5" fmla="*/ 19430 w 57150"/>
              <a:gd name="connsiteY5" fmla="*/ 212216 h 212217"/>
              <a:gd name="connsiteX6" fmla="*/ 127 w 57150"/>
              <a:gd name="connsiteY6" fmla="*/ 212216 h 212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7150" h="212217">
                <a:moveTo>
                  <a:pt x="127" y="212216"/>
                </a:moveTo>
                <a:cubicBezTo>
                  <a:pt x="25273" y="182117"/>
                  <a:pt x="37846" y="146939"/>
                  <a:pt x="37846" y="106679"/>
                </a:cubicBezTo>
                <a:cubicBezTo>
                  <a:pt x="37846" y="66421"/>
                  <a:pt x="25146" y="30860"/>
                  <a:pt x="0" y="0"/>
                </a:cubicBezTo>
                <a:lnTo>
                  <a:pt x="19430" y="0"/>
                </a:lnTo>
                <a:cubicBezTo>
                  <a:pt x="44577" y="29464"/>
                  <a:pt x="57150" y="65151"/>
                  <a:pt x="57150" y="106934"/>
                </a:cubicBezTo>
                <a:cubicBezTo>
                  <a:pt x="57150" y="148716"/>
                  <a:pt x="44577" y="183896"/>
                  <a:pt x="19430" y="212216"/>
                </a:cubicBezTo>
                <a:lnTo>
                  <a:pt x="127" y="212216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42128" y="3941826"/>
            <a:ext cx="88138" cy="126746"/>
          </a:xfrm>
          <a:custGeom>
            <a:avLst/>
            <a:gdLst>
              <a:gd name="connsiteX0" fmla="*/ 42798 w 88138"/>
              <a:gd name="connsiteY0" fmla="*/ 126745 h 126746"/>
              <a:gd name="connsiteX1" fmla="*/ 23367 w 88138"/>
              <a:gd name="connsiteY1" fmla="*/ 126745 h 126746"/>
              <a:gd name="connsiteX2" fmla="*/ 23367 w 88138"/>
              <a:gd name="connsiteY2" fmla="*/ 117094 h 126746"/>
              <a:gd name="connsiteX3" fmla="*/ 28066 w 88138"/>
              <a:gd name="connsiteY3" fmla="*/ 96901 h 126746"/>
              <a:gd name="connsiteX4" fmla="*/ 44830 w 88138"/>
              <a:gd name="connsiteY4" fmla="*/ 79120 h 126746"/>
              <a:gd name="connsiteX5" fmla="*/ 61721 w 88138"/>
              <a:gd name="connsiteY5" fmla="*/ 61976 h 126746"/>
              <a:gd name="connsiteX6" fmla="*/ 66801 w 88138"/>
              <a:gd name="connsiteY6" fmla="*/ 43688 h 126746"/>
              <a:gd name="connsiteX7" fmla="*/ 58927 w 88138"/>
              <a:gd name="connsiteY7" fmla="*/ 25400 h 126746"/>
              <a:gd name="connsiteX8" fmla="*/ 37464 w 88138"/>
              <a:gd name="connsiteY8" fmla="*/ 18288 h 126746"/>
              <a:gd name="connsiteX9" fmla="*/ 0 w 88138"/>
              <a:gd name="connsiteY9" fmla="*/ 34544 h 126746"/>
              <a:gd name="connsiteX10" fmla="*/ 0 w 88138"/>
              <a:gd name="connsiteY10" fmla="*/ 11683 h 126746"/>
              <a:gd name="connsiteX11" fmla="*/ 40639 w 88138"/>
              <a:gd name="connsiteY11" fmla="*/ 0 h 126746"/>
              <a:gd name="connsiteX12" fmla="*/ 75310 w 88138"/>
              <a:gd name="connsiteY12" fmla="*/ 11429 h 126746"/>
              <a:gd name="connsiteX13" fmla="*/ 88137 w 88138"/>
              <a:gd name="connsiteY13" fmla="*/ 41402 h 126746"/>
              <a:gd name="connsiteX14" fmla="*/ 82168 w 88138"/>
              <a:gd name="connsiteY14" fmla="*/ 65023 h 126746"/>
              <a:gd name="connsiteX15" fmla="*/ 61975 w 88138"/>
              <a:gd name="connsiteY15" fmla="*/ 87248 h 126746"/>
              <a:gd name="connsiteX16" fmla="*/ 46735 w 88138"/>
              <a:gd name="connsiteY16" fmla="*/ 102361 h 126746"/>
              <a:gd name="connsiteX17" fmla="*/ 42798 w 88138"/>
              <a:gd name="connsiteY17" fmla="*/ 117983 h 126746"/>
              <a:gd name="connsiteX18" fmla="*/ 42798 w 88138"/>
              <a:gd name="connsiteY18" fmla="*/ 126745 h 126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88138" h="126746">
                <a:moveTo>
                  <a:pt x="42798" y="126745"/>
                </a:moveTo>
                <a:lnTo>
                  <a:pt x="23367" y="126745"/>
                </a:lnTo>
                <a:lnTo>
                  <a:pt x="23367" y="117094"/>
                </a:lnTo>
                <a:cubicBezTo>
                  <a:pt x="23367" y="109220"/>
                  <a:pt x="24891" y="102615"/>
                  <a:pt x="28066" y="96901"/>
                </a:cubicBezTo>
                <a:cubicBezTo>
                  <a:pt x="31114" y="91313"/>
                  <a:pt x="36702" y="85344"/>
                  <a:pt x="44830" y="79120"/>
                </a:cubicBezTo>
                <a:cubicBezTo>
                  <a:pt x="52704" y="73025"/>
                  <a:pt x="58292" y="67309"/>
                  <a:pt x="61721" y="61976"/>
                </a:cubicBezTo>
                <a:cubicBezTo>
                  <a:pt x="65023" y="56641"/>
                  <a:pt x="66801" y="50545"/>
                  <a:pt x="66801" y="43688"/>
                </a:cubicBezTo>
                <a:cubicBezTo>
                  <a:pt x="66801" y="36321"/>
                  <a:pt x="64134" y="30226"/>
                  <a:pt x="58927" y="25400"/>
                </a:cubicBezTo>
                <a:cubicBezTo>
                  <a:pt x="53593" y="20701"/>
                  <a:pt x="46481" y="18288"/>
                  <a:pt x="37464" y="18288"/>
                </a:cubicBezTo>
                <a:cubicBezTo>
                  <a:pt x="23367" y="18288"/>
                  <a:pt x="10794" y="23748"/>
                  <a:pt x="0" y="34544"/>
                </a:cubicBezTo>
                <a:lnTo>
                  <a:pt x="0" y="11683"/>
                </a:lnTo>
                <a:cubicBezTo>
                  <a:pt x="12572" y="3936"/>
                  <a:pt x="26034" y="0"/>
                  <a:pt x="40639" y="0"/>
                </a:cubicBezTo>
                <a:cubicBezTo>
                  <a:pt x="55117" y="0"/>
                  <a:pt x="66675" y="3809"/>
                  <a:pt x="75310" y="11429"/>
                </a:cubicBezTo>
                <a:cubicBezTo>
                  <a:pt x="83946" y="19050"/>
                  <a:pt x="88137" y="29083"/>
                  <a:pt x="88137" y="41402"/>
                </a:cubicBezTo>
                <a:cubicBezTo>
                  <a:pt x="88137" y="50038"/>
                  <a:pt x="86232" y="57911"/>
                  <a:pt x="82168" y="65023"/>
                </a:cubicBezTo>
                <a:cubicBezTo>
                  <a:pt x="78104" y="72008"/>
                  <a:pt x="71373" y="79502"/>
                  <a:pt x="61975" y="87248"/>
                </a:cubicBezTo>
                <a:cubicBezTo>
                  <a:pt x="54355" y="93598"/>
                  <a:pt x="49275" y="98678"/>
                  <a:pt x="46735" y="102361"/>
                </a:cubicBezTo>
                <a:cubicBezTo>
                  <a:pt x="44068" y="106045"/>
                  <a:pt x="42798" y="111252"/>
                  <a:pt x="42798" y="117983"/>
                </a:cubicBezTo>
                <a:lnTo>
                  <a:pt x="42798" y="126745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60923" y="4091813"/>
            <a:ext cx="28575" cy="28321"/>
          </a:xfrm>
          <a:custGeom>
            <a:avLst/>
            <a:gdLst>
              <a:gd name="connsiteX0" fmla="*/ 14097 w 28575"/>
              <a:gd name="connsiteY0" fmla="*/ 0 h 28321"/>
              <a:gd name="connsiteX1" fmla="*/ 24257 w 28575"/>
              <a:gd name="connsiteY1" fmla="*/ 4190 h 28321"/>
              <a:gd name="connsiteX2" fmla="*/ 28575 w 28575"/>
              <a:gd name="connsiteY2" fmla="*/ 14223 h 28321"/>
              <a:gd name="connsiteX3" fmla="*/ 24257 w 28575"/>
              <a:gd name="connsiteY3" fmla="*/ 24257 h 28321"/>
              <a:gd name="connsiteX4" fmla="*/ 14097 w 28575"/>
              <a:gd name="connsiteY4" fmla="*/ 28321 h 28321"/>
              <a:gd name="connsiteX5" fmla="*/ 4191 w 28575"/>
              <a:gd name="connsiteY5" fmla="*/ 24383 h 28321"/>
              <a:gd name="connsiteX6" fmla="*/ 0 w 28575"/>
              <a:gd name="connsiteY6" fmla="*/ 14223 h 28321"/>
              <a:gd name="connsiteX7" fmla="*/ 4191 w 28575"/>
              <a:gd name="connsiteY7" fmla="*/ 4064 h 28321"/>
              <a:gd name="connsiteX8" fmla="*/ 14097 w 28575"/>
              <a:gd name="connsiteY8" fmla="*/ 0 h 283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575" h="28321">
                <a:moveTo>
                  <a:pt x="14097" y="0"/>
                </a:moveTo>
                <a:cubicBezTo>
                  <a:pt x="18034" y="0"/>
                  <a:pt x="21463" y="1396"/>
                  <a:pt x="24257" y="4190"/>
                </a:cubicBezTo>
                <a:cubicBezTo>
                  <a:pt x="27178" y="6858"/>
                  <a:pt x="28575" y="10286"/>
                  <a:pt x="28575" y="14223"/>
                </a:cubicBezTo>
                <a:cubicBezTo>
                  <a:pt x="28575" y="18160"/>
                  <a:pt x="27178" y="21590"/>
                  <a:pt x="24257" y="24257"/>
                </a:cubicBezTo>
                <a:cubicBezTo>
                  <a:pt x="21463" y="27051"/>
                  <a:pt x="18034" y="28321"/>
                  <a:pt x="14097" y="28321"/>
                </a:cubicBezTo>
                <a:cubicBezTo>
                  <a:pt x="10414" y="28321"/>
                  <a:pt x="6985" y="27051"/>
                  <a:pt x="4191" y="24383"/>
                </a:cubicBezTo>
                <a:cubicBezTo>
                  <a:pt x="1397" y="21716"/>
                  <a:pt x="0" y="18288"/>
                  <a:pt x="0" y="14223"/>
                </a:cubicBezTo>
                <a:cubicBezTo>
                  <a:pt x="0" y="10159"/>
                  <a:pt x="1397" y="6858"/>
                  <a:pt x="4191" y="4064"/>
                </a:cubicBezTo>
                <a:cubicBezTo>
                  <a:pt x="6985" y="1396"/>
                  <a:pt x="10286" y="0"/>
                  <a:pt x="14097" y="0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011793" y="4684014"/>
            <a:ext cx="38354" cy="66166"/>
          </a:xfrm>
          <a:custGeom>
            <a:avLst/>
            <a:gdLst>
              <a:gd name="connsiteX0" fmla="*/ 19177 w 38354"/>
              <a:gd name="connsiteY0" fmla="*/ 0 h 66166"/>
              <a:gd name="connsiteX1" fmla="*/ 19177 w 38354"/>
              <a:gd name="connsiteY1" fmla="*/ 66166 h 66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54" h="66166">
                <a:moveTo>
                  <a:pt x="19177" y="0"/>
                </a:moveTo>
                <a:lnTo>
                  <a:pt x="19177" y="66166"/>
                </a:lnTo>
              </a:path>
            </a:pathLst>
          </a:custGeom>
          <a:ln w="508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0891" y="4507991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4432300"/>
            <a:ext cx="901700" cy="736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1625600"/>
            <a:ext cx="762000" cy="2667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0" y="1625600"/>
            <a:ext cx="4165600" cy="266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35300" y="2222500"/>
            <a:ext cx="2298700" cy="2540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22600" y="2781300"/>
            <a:ext cx="2311400" cy="2540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22600" y="3352800"/>
            <a:ext cx="2311400" cy="2413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43200" y="3937000"/>
            <a:ext cx="165100" cy="1905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22600" y="3911600"/>
            <a:ext cx="2311400" cy="2540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22500" y="4483100"/>
            <a:ext cx="4940300" cy="2794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62800" y="4673600"/>
            <a:ext cx="88900" cy="88900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22500" y="4940300"/>
            <a:ext cx="4076700" cy="2794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04100" y="4483100"/>
            <a:ext cx="1574800" cy="2794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220200" y="4483100"/>
            <a:ext cx="1828800" cy="2794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2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5791200" y="30226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553200" y="3022600"/>
            <a:ext cx="596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406900" y="3009900"/>
            <a:ext cx="410845" cy="173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791200" y="1866900"/>
            <a:ext cx="1270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197600" y="1866900"/>
            <a:ext cx="1549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2667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gsd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375400" y="3302000"/>
            <a:ext cx="9652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753100" y="3302000"/>
            <a:ext cx="1778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25400" algn="l"/>
                <a:tab pos="381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4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94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197600" y="47498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867400" y="5016500"/>
            <a:ext cx="1981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4-1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一个示例程序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P1</a:t>
            </a:r>
            <a:endParaRPr lang="en-US" altLang="zh-CN" sz="1595" dirty="0" smtClean="0">
              <a:solidFill>
                <a:srgbClr val="000000"/>
              </a:solidFill>
              <a:latin typeface="Calibri" panose="020F0502020204030204" pitchFamily="18" charset="0"/>
              <a:cs typeface="Calibri" panose="020F05020202040302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966200" y="469900"/>
            <a:ext cx="1270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372600" y="469900"/>
            <a:ext cx="17272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2667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gsd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966200" y="1905000"/>
            <a:ext cx="1270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4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94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9550400" y="1905000"/>
            <a:ext cx="1079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88900" algn="l"/>
                <a:tab pos="177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889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966200" y="30607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9906000" y="3060700"/>
            <a:ext cx="381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940800" y="3352800"/>
            <a:ext cx="1778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9550400" y="3352800"/>
            <a:ext cx="9652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1778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77800" algn="l"/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9550400" y="5080000"/>
            <a:ext cx="1765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940800" y="5080000"/>
            <a:ext cx="1778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4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altLang="zh-CN" sz="94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9372600" y="5651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8750300" y="5930900"/>
            <a:ext cx="2590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4-2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示例程序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P1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的插桩程序</a:t>
            </a:r>
            <a:endParaRPr lang="en-US" altLang="zh-CN" sz="1595" dirty="0" smtClean="0">
              <a:solidFill>
                <a:srgbClr val="000000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40891" y="3208020"/>
            <a:ext cx="751332" cy="585215"/>
          </a:xfrm>
          <a:custGeom>
            <a:avLst/>
            <a:gdLst>
              <a:gd name="connsiteX0" fmla="*/ 0 w 751332"/>
              <a:gd name="connsiteY0" fmla="*/ 585215 h 585215"/>
              <a:gd name="connsiteX1" fmla="*/ 146304 w 751332"/>
              <a:gd name="connsiteY1" fmla="*/ 0 h 585215"/>
              <a:gd name="connsiteX2" fmla="*/ 751331 w 751332"/>
              <a:gd name="connsiteY2" fmla="*/ 0 h 585215"/>
              <a:gd name="connsiteX3" fmla="*/ 605028 w 751332"/>
              <a:gd name="connsiteY3" fmla="*/ 585215 h 585215"/>
              <a:gd name="connsiteX4" fmla="*/ 0 w 751332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5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31242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2222500" y="3035300"/>
            <a:ext cx="279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插桩规则包括以下四种：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09900"/>
            <a:ext cx="381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406900" y="3048000"/>
            <a:ext cx="4064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22500" y="1663700"/>
            <a:ext cx="9067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要实现程序覆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盖信息的获取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，最直接的方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式就是在每条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字节码前注入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一个探针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然而，该方法是十分低效的。因此，需要设计更有效地字节码插桩规则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679700" y="3492500"/>
            <a:ext cx="1358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顺序插桩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679700" y="3949700"/>
            <a:ext cx="21209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无条件跳转插桩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有条件跳转插桩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返回插桩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738542" y="3532668"/>
            <a:ext cx="1011809" cy="302691"/>
          </a:xfrm>
          <a:custGeom>
            <a:avLst/>
            <a:gdLst>
              <a:gd name="connsiteX0" fmla="*/ 0 w 1011809"/>
              <a:gd name="connsiteY0" fmla="*/ 302690 h 302691"/>
              <a:gd name="connsiteX1" fmla="*/ 1011809 w 1011809"/>
              <a:gd name="connsiteY1" fmla="*/ 302690 h 302691"/>
              <a:gd name="connsiteX2" fmla="*/ 1011809 w 1011809"/>
              <a:gd name="connsiteY2" fmla="*/ 0 h 302691"/>
              <a:gd name="connsiteX3" fmla="*/ 0 w 1011809"/>
              <a:gd name="connsiteY3" fmla="*/ 0 h 302691"/>
              <a:gd name="connsiteX4" fmla="*/ 0 w 1011809"/>
              <a:gd name="connsiteY4" fmla="*/ 302690 h 30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91">
                <a:moveTo>
                  <a:pt x="0" y="302690"/>
                </a:moveTo>
                <a:lnTo>
                  <a:pt x="1011809" y="302690"/>
                </a:lnTo>
                <a:lnTo>
                  <a:pt x="1011809" y="0"/>
                </a:lnTo>
                <a:lnTo>
                  <a:pt x="0" y="0"/>
                </a:lnTo>
                <a:lnTo>
                  <a:pt x="0" y="3026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20577" y="3514703"/>
            <a:ext cx="1047738" cy="338620"/>
          </a:xfrm>
          <a:custGeom>
            <a:avLst/>
            <a:gdLst>
              <a:gd name="connsiteX0" fmla="*/ 17964 w 1047738"/>
              <a:gd name="connsiteY0" fmla="*/ 320655 h 338620"/>
              <a:gd name="connsiteX1" fmla="*/ 1029774 w 1047738"/>
              <a:gd name="connsiteY1" fmla="*/ 320655 h 338620"/>
              <a:gd name="connsiteX2" fmla="*/ 1029774 w 1047738"/>
              <a:gd name="connsiteY2" fmla="*/ 17964 h 338620"/>
              <a:gd name="connsiteX3" fmla="*/ 17964 w 1047738"/>
              <a:gd name="connsiteY3" fmla="*/ 17964 h 338620"/>
              <a:gd name="connsiteX4" fmla="*/ 17964 w 1047738"/>
              <a:gd name="connsiteY4" fmla="*/ 320655 h 33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20">
                <a:moveTo>
                  <a:pt x="17964" y="320655"/>
                </a:moveTo>
                <a:lnTo>
                  <a:pt x="1029774" y="320655"/>
                </a:lnTo>
                <a:lnTo>
                  <a:pt x="1029774" y="17964"/>
                </a:lnTo>
                <a:lnTo>
                  <a:pt x="17964" y="17964"/>
                </a:lnTo>
                <a:lnTo>
                  <a:pt x="17964" y="32065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38542" y="4138050"/>
            <a:ext cx="1011809" cy="302691"/>
          </a:xfrm>
          <a:custGeom>
            <a:avLst/>
            <a:gdLst>
              <a:gd name="connsiteX0" fmla="*/ 0 w 1011809"/>
              <a:gd name="connsiteY0" fmla="*/ 302690 h 302691"/>
              <a:gd name="connsiteX1" fmla="*/ 1011809 w 1011809"/>
              <a:gd name="connsiteY1" fmla="*/ 302691 h 302691"/>
              <a:gd name="connsiteX2" fmla="*/ 1011809 w 1011809"/>
              <a:gd name="connsiteY2" fmla="*/ 0 h 302691"/>
              <a:gd name="connsiteX3" fmla="*/ 0 w 1011809"/>
              <a:gd name="connsiteY3" fmla="*/ 0 h 302691"/>
              <a:gd name="connsiteX4" fmla="*/ 0 w 1011809"/>
              <a:gd name="connsiteY4" fmla="*/ 302690 h 30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91">
                <a:moveTo>
                  <a:pt x="0" y="302690"/>
                </a:moveTo>
                <a:lnTo>
                  <a:pt x="1011809" y="302691"/>
                </a:lnTo>
                <a:lnTo>
                  <a:pt x="1011809" y="0"/>
                </a:lnTo>
                <a:lnTo>
                  <a:pt x="0" y="0"/>
                </a:lnTo>
                <a:lnTo>
                  <a:pt x="0" y="3026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20578" y="4120085"/>
            <a:ext cx="1047738" cy="338620"/>
          </a:xfrm>
          <a:custGeom>
            <a:avLst/>
            <a:gdLst>
              <a:gd name="connsiteX0" fmla="*/ 17964 w 1047738"/>
              <a:gd name="connsiteY0" fmla="*/ 320655 h 338620"/>
              <a:gd name="connsiteX1" fmla="*/ 1029773 w 1047738"/>
              <a:gd name="connsiteY1" fmla="*/ 320656 h 338620"/>
              <a:gd name="connsiteX2" fmla="*/ 1029773 w 1047738"/>
              <a:gd name="connsiteY2" fmla="*/ 17964 h 338620"/>
              <a:gd name="connsiteX3" fmla="*/ 17964 w 1047738"/>
              <a:gd name="connsiteY3" fmla="*/ 17964 h 338620"/>
              <a:gd name="connsiteX4" fmla="*/ 17964 w 1047738"/>
              <a:gd name="connsiteY4" fmla="*/ 320655 h 33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20">
                <a:moveTo>
                  <a:pt x="17964" y="320655"/>
                </a:moveTo>
                <a:lnTo>
                  <a:pt x="1029773" y="320656"/>
                </a:lnTo>
                <a:lnTo>
                  <a:pt x="1029773" y="17964"/>
                </a:lnTo>
                <a:lnTo>
                  <a:pt x="17964" y="17964"/>
                </a:lnTo>
                <a:lnTo>
                  <a:pt x="17964" y="32065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26482" y="3817394"/>
            <a:ext cx="71858" cy="278267"/>
          </a:xfrm>
          <a:custGeom>
            <a:avLst/>
            <a:gdLst>
              <a:gd name="connsiteX0" fmla="*/ 17964 w 71858"/>
              <a:gd name="connsiteY0" fmla="*/ 17964 h 278267"/>
              <a:gd name="connsiteX1" fmla="*/ 17964 w 71858"/>
              <a:gd name="connsiteY1" fmla="*/ 260302 h 27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858" h="278267">
                <a:moveTo>
                  <a:pt x="17964" y="17964"/>
                </a:moveTo>
                <a:lnTo>
                  <a:pt x="17964" y="260302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04469" y="4058320"/>
            <a:ext cx="79955" cy="79730"/>
          </a:xfrm>
          <a:custGeom>
            <a:avLst/>
            <a:gdLst>
              <a:gd name="connsiteX0" fmla="*/ 39977 w 79955"/>
              <a:gd name="connsiteY0" fmla="*/ 79730 h 79730"/>
              <a:gd name="connsiteX1" fmla="*/ 0 w 79955"/>
              <a:gd name="connsiteY1" fmla="*/ 0 h 79730"/>
              <a:gd name="connsiteX2" fmla="*/ 79955 w 79955"/>
              <a:gd name="connsiteY2" fmla="*/ 0 h 79730"/>
              <a:gd name="connsiteX3" fmla="*/ 39977 w 79955"/>
              <a:gd name="connsiteY3" fmla="*/ 79730 h 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9955" h="79730">
                <a:moveTo>
                  <a:pt x="39977" y="79730"/>
                </a:moveTo>
                <a:lnTo>
                  <a:pt x="0" y="0"/>
                </a:lnTo>
                <a:cubicBezTo>
                  <a:pt x="25171" y="12543"/>
                  <a:pt x="54783" y="12543"/>
                  <a:pt x="79955" y="0"/>
                </a:cubicBezTo>
                <a:lnTo>
                  <a:pt x="39977" y="797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57415" y="3532668"/>
            <a:ext cx="1011809" cy="302691"/>
          </a:xfrm>
          <a:custGeom>
            <a:avLst/>
            <a:gdLst>
              <a:gd name="connsiteX0" fmla="*/ 0 w 1011809"/>
              <a:gd name="connsiteY0" fmla="*/ 302690 h 302691"/>
              <a:gd name="connsiteX1" fmla="*/ 1011809 w 1011809"/>
              <a:gd name="connsiteY1" fmla="*/ 302691 h 302691"/>
              <a:gd name="connsiteX2" fmla="*/ 1011809 w 1011809"/>
              <a:gd name="connsiteY2" fmla="*/ 0 h 302691"/>
              <a:gd name="connsiteX3" fmla="*/ 0 w 1011809"/>
              <a:gd name="connsiteY3" fmla="*/ 0 h 302691"/>
              <a:gd name="connsiteX4" fmla="*/ 0 w 1011809"/>
              <a:gd name="connsiteY4" fmla="*/ 302690 h 30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91">
                <a:moveTo>
                  <a:pt x="0" y="302690"/>
                </a:moveTo>
                <a:lnTo>
                  <a:pt x="1011809" y="302691"/>
                </a:lnTo>
                <a:lnTo>
                  <a:pt x="1011809" y="0"/>
                </a:lnTo>
                <a:lnTo>
                  <a:pt x="0" y="0"/>
                </a:lnTo>
                <a:lnTo>
                  <a:pt x="0" y="3026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339450" y="3514703"/>
            <a:ext cx="1047738" cy="338620"/>
          </a:xfrm>
          <a:custGeom>
            <a:avLst/>
            <a:gdLst>
              <a:gd name="connsiteX0" fmla="*/ 17964 w 1047738"/>
              <a:gd name="connsiteY0" fmla="*/ 320655 h 338620"/>
              <a:gd name="connsiteX1" fmla="*/ 1029774 w 1047738"/>
              <a:gd name="connsiteY1" fmla="*/ 320656 h 338620"/>
              <a:gd name="connsiteX2" fmla="*/ 1029774 w 1047738"/>
              <a:gd name="connsiteY2" fmla="*/ 17964 h 338620"/>
              <a:gd name="connsiteX3" fmla="*/ 17964 w 1047738"/>
              <a:gd name="connsiteY3" fmla="*/ 17964 h 338620"/>
              <a:gd name="connsiteX4" fmla="*/ 17964 w 1047738"/>
              <a:gd name="connsiteY4" fmla="*/ 320655 h 33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20">
                <a:moveTo>
                  <a:pt x="17964" y="320655"/>
                </a:moveTo>
                <a:lnTo>
                  <a:pt x="1029774" y="320656"/>
                </a:lnTo>
                <a:lnTo>
                  <a:pt x="1029774" y="17964"/>
                </a:lnTo>
                <a:lnTo>
                  <a:pt x="17964" y="17964"/>
                </a:lnTo>
                <a:lnTo>
                  <a:pt x="17964" y="32065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57415" y="4138050"/>
            <a:ext cx="1011809" cy="302691"/>
          </a:xfrm>
          <a:custGeom>
            <a:avLst/>
            <a:gdLst>
              <a:gd name="connsiteX0" fmla="*/ 0 w 1011809"/>
              <a:gd name="connsiteY0" fmla="*/ 302691 h 302691"/>
              <a:gd name="connsiteX1" fmla="*/ 1011809 w 1011809"/>
              <a:gd name="connsiteY1" fmla="*/ 302691 h 302691"/>
              <a:gd name="connsiteX2" fmla="*/ 1011809 w 1011809"/>
              <a:gd name="connsiteY2" fmla="*/ 0 h 302691"/>
              <a:gd name="connsiteX3" fmla="*/ 0 w 1011809"/>
              <a:gd name="connsiteY3" fmla="*/ 0 h 302691"/>
              <a:gd name="connsiteX4" fmla="*/ 0 w 1011809"/>
              <a:gd name="connsiteY4" fmla="*/ 302691 h 30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91">
                <a:moveTo>
                  <a:pt x="0" y="302691"/>
                </a:moveTo>
                <a:lnTo>
                  <a:pt x="1011809" y="302691"/>
                </a:lnTo>
                <a:lnTo>
                  <a:pt x="1011809" y="0"/>
                </a:lnTo>
                <a:lnTo>
                  <a:pt x="0" y="0"/>
                </a:lnTo>
                <a:lnTo>
                  <a:pt x="0" y="3026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39450" y="4120085"/>
            <a:ext cx="1047738" cy="338620"/>
          </a:xfrm>
          <a:custGeom>
            <a:avLst/>
            <a:gdLst>
              <a:gd name="connsiteX0" fmla="*/ 17964 w 1047738"/>
              <a:gd name="connsiteY0" fmla="*/ 320656 h 338620"/>
              <a:gd name="connsiteX1" fmla="*/ 1029774 w 1047738"/>
              <a:gd name="connsiteY1" fmla="*/ 320656 h 338620"/>
              <a:gd name="connsiteX2" fmla="*/ 1029774 w 1047738"/>
              <a:gd name="connsiteY2" fmla="*/ 17964 h 338620"/>
              <a:gd name="connsiteX3" fmla="*/ 17964 w 1047738"/>
              <a:gd name="connsiteY3" fmla="*/ 17964 h 338620"/>
              <a:gd name="connsiteX4" fmla="*/ 17964 w 1047738"/>
              <a:gd name="connsiteY4" fmla="*/ 320656 h 33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20">
                <a:moveTo>
                  <a:pt x="17964" y="320656"/>
                </a:moveTo>
                <a:lnTo>
                  <a:pt x="1029774" y="320656"/>
                </a:lnTo>
                <a:lnTo>
                  <a:pt x="1029774" y="17964"/>
                </a:lnTo>
                <a:lnTo>
                  <a:pt x="17964" y="17964"/>
                </a:lnTo>
                <a:lnTo>
                  <a:pt x="17964" y="32065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357415" y="4743421"/>
            <a:ext cx="1011809" cy="302691"/>
          </a:xfrm>
          <a:custGeom>
            <a:avLst/>
            <a:gdLst>
              <a:gd name="connsiteX0" fmla="*/ 0 w 1011809"/>
              <a:gd name="connsiteY0" fmla="*/ 302690 h 302691"/>
              <a:gd name="connsiteX1" fmla="*/ 1011809 w 1011809"/>
              <a:gd name="connsiteY1" fmla="*/ 302691 h 302691"/>
              <a:gd name="connsiteX2" fmla="*/ 1011809 w 1011809"/>
              <a:gd name="connsiteY2" fmla="*/ 0 h 302691"/>
              <a:gd name="connsiteX3" fmla="*/ 0 w 1011809"/>
              <a:gd name="connsiteY3" fmla="*/ 0 h 302691"/>
              <a:gd name="connsiteX4" fmla="*/ 0 w 1011809"/>
              <a:gd name="connsiteY4" fmla="*/ 302690 h 30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809" h="302691">
                <a:moveTo>
                  <a:pt x="0" y="302690"/>
                </a:moveTo>
                <a:lnTo>
                  <a:pt x="1011809" y="302691"/>
                </a:lnTo>
                <a:lnTo>
                  <a:pt x="1011809" y="0"/>
                </a:lnTo>
                <a:lnTo>
                  <a:pt x="0" y="0"/>
                </a:lnTo>
                <a:lnTo>
                  <a:pt x="0" y="3026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339450" y="4725456"/>
            <a:ext cx="1047738" cy="338620"/>
          </a:xfrm>
          <a:custGeom>
            <a:avLst/>
            <a:gdLst>
              <a:gd name="connsiteX0" fmla="*/ 17964 w 1047738"/>
              <a:gd name="connsiteY0" fmla="*/ 320655 h 338620"/>
              <a:gd name="connsiteX1" fmla="*/ 1029774 w 1047738"/>
              <a:gd name="connsiteY1" fmla="*/ 320656 h 338620"/>
              <a:gd name="connsiteX2" fmla="*/ 1029774 w 1047738"/>
              <a:gd name="connsiteY2" fmla="*/ 17964 h 338620"/>
              <a:gd name="connsiteX3" fmla="*/ 17964 w 1047738"/>
              <a:gd name="connsiteY3" fmla="*/ 17964 h 338620"/>
              <a:gd name="connsiteX4" fmla="*/ 17964 w 1047738"/>
              <a:gd name="connsiteY4" fmla="*/ 320655 h 33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38" h="338620">
                <a:moveTo>
                  <a:pt x="17964" y="320655"/>
                </a:moveTo>
                <a:lnTo>
                  <a:pt x="1029774" y="320656"/>
                </a:lnTo>
                <a:lnTo>
                  <a:pt x="1029774" y="17964"/>
                </a:lnTo>
                <a:lnTo>
                  <a:pt x="17964" y="17964"/>
                </a:lnTo>
                <a:lnTo>
                  <a:pt x="17964" y="32065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45312" y="3817394"/>
            <a:ext cx="71858" cy="278267"/>
          </a:xfrm>
          <a:custGeom>
            <a:avLst/>
            <a:gdLst>
              <a:gd name="connsiteX0" fmla="*/ 17964 w 71858"/>
              <a:gd name="connsiteY0" fmla="*/ 17964 h 278267"/>
              <a:gd name="connsiteX1" fmla="*/ 17964 w 71858"/>
              <a:gd name="connsiteY1" fmla="*/ 260302 h 27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858" h="278267">
                <a:moveTo>
                  <a:pt x="17964" y="17964"/>
                </a:moveTo>
                <a:lnTo>
                  <a:pt x="17964" y="260302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23299" y="4058320"/>
            <a:ext cx="79955" cy="79730"/>
          </a:xfrm>
          <a:custGeom>
            <a:avLst/>
            <a:gdLst>
              <a:gd name="connsiteX0" fmla="*/ 39978 w 79955"/>
              <a:gd name="connsiteY0" fmla="*/ 79730 h 79730"/>
              <a:gd name="connsiteX1" fmla="*/ 0 w 79955"/>
              <a:gd name="connsiteY1" fmla="*/ 0 h 79730"/>
              <a:gd name="connsiteX2" fmla="*/ 79955 w 79955"/>
              <a:gd name="connsiteY2" fmla="*/ 0 h 79730"/>
              <a:gd name="connsiteX3" fmla="*/ 39978 w 79955"/>
              <a:gd name="connsiteY3" fmla="*/ 79730 h 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9955" h="79730">
                <a:moveTo>
                  <a:pt x="39978" y="79730"/>
                </a:moveTo>
                <a:lnTo>
                  <a:pt x="0" y="0"/>
                </a:lnTo>
                <a:cubicBezTo>
                  <a:pt x="25272" y="12543"/>
                  <a:pt x="54826" y="12543"/>
                  <a:pt x="79955" y="0"/>
                </a:cubicBezTo>
                <a:lnTo>
                  <a:pt x="39978" y="797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45312" y="4422776"/>
            <a:ext cx="71858" cy="278253"/>
          </a:xfrm>
          <a:custGeom>
            <a:avLst/>
            <a:gdLst>
              <a:gd name="connsiteX0" fmla="*/ 17964 w 71858"/>
              <a:gd name="connsiteY0" fmla="*/ 17964 h 278253"/>
              <a:gd name="connsiteX1" fmla="*/ 17964 w 71858"/>
              <a:gd name="connsiteY1" fmla="*/ 260288 h 278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858" h="278253">
                <a:moveTo>
                  <a:pt x="17964" y="17964"/>
                </a:moveTo>
                <a:lnTo>
                  <a:pt x="17964" y="26028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23299" y="4663687"/>
            <a:ext cx="79955" cy="79730"/>
          </a:xfrm>
          <a:custGeom>
            <a:avLst/>
            <a:gdLst>
              <a:gd name="connsiteX0" fmla="*/ 39978 w 79955"/>
              <a:gd name="connsiteY0" fmla="*/ 79730 h 79730"/>
              <a:gd name="connsiteX1" fmla="*/ 0 w 79955"/>
              <a:gd name="connsiteY1" fmla="*/ 0 h 79730"/>
              <a:gd name="connsiteX2" fmla="*/ 79955 w 79955"/>
              <a:gd name="connsiteY2" fmla="*/ 0 h 79730"/>
              <a:gd name="connsiteX3" fmla="*/ 39978 w 79955"/>
              <a:gd name="connsiteY3" fmla="*/ 79730 h 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9955" h="79730">
                <a:moveTo>
                  <a:pt x="39978" y="79730"/>
                </a:moveTo>
                <a:lnTo>
                  <a:pt x="0" y="0"/>
                </a:lnTo>
                <a:cubicBezTo>
                  <a:pt x="25272" y="12557"/>
                  <a:pt x="54826" y="12557"/>
                  <a:pt x="79955" y="0"/>
                </a:cubicBezTo>
                <a:lnTo>
                  <a:pt x="39978" y="797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1155700" y="228600"/>
            <a:ext cx="9911715" cy="2981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顺序插桩</a:t>
            </a:r>
            <a:endParaRPr lang="en-US" altLang="zh-CN" sz="2005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对于顺序结构，在语句段内注入一条探针即可。如图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4-6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，顺序语句段包含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两条语句。此时，在两条语句间注入一条探针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即可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1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5041900" y="3606800"/>
            <a:ext cx="3810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</a:pP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667500" y="3606800"/>
            <a:ext cx="3810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52400" algn="l"/>
              </a:tabLst>
            </a:pP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054600" y="4826000"/>
            <a:ext cx="1993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25600" algn="l"/>
              </a:tabLst>
            </a:pPr>
            <a:r>
              <a:rPr lang="en-US" altLang="zh-CN" dirty="0" smtClean="0"/>
              <a:t>	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1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6256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4-6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顺序插桩示例</a:t>
            </a:r>
            <a:endParaRPr lang="en-US" altLang="zh-CN" sz="1595" dirty="0" smtClean="0">
              <a:solidFill>
                <a:srgbClr val="000000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753216" y="3617485"/>
            <a:ext cx="815483" cy="305047"/>
          </a:xfrm>
          <a:custGeom>
            <a:avLst/>
            <a:gdLst>
              <a:gd name="connsiteX0" fmla="*/ 0 w 815483"/>
              <a:gd name="connsiteY0" fmla="*/ 305047 h 305047"/>
              <a:gd name="connsiteX1" fmla="*/ 815483 w 815483"/>
              <a:gd name="connsiteY1" fmla="*/ 305047 h 305047"/>
              <a:gd name="connsiteX2" fmla="*/ 815483 w 815483"/>
              <a:gd name="connsiteY2" fmla="*/ 0 h 305047"/>
              <a:gd name="connsiteX3" fmla="*/ 0 w 815483"/>
              <a:gd name="connsiteY3" fmla="*/ 0 h 305047"/>
              <a:gd name="connsiteX4" fmla="*/ 0 w 815483"/>
              <a:gd name="connsiteY4" fmla="*/ 305047 h 305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483" h="305047">
                <a:moveTo>
                  <a:pt x="0" y="305047"/>
                </a:moveTo>
                <a:lnTo>
                  <a:pt x="815483" y="305047"/>
                </a:lnTo>
                <a:lnTo>
                  <a:pt x="815483" y="0"/>
                </a:lnTo>
                <a:lnTo>
                  <a:pt x="0" y="0"/>
                </a:lnTo>
                <a:lnTo>
                  <a:pt x="0" y="3050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35114" y="3599383"/>
            <a:ext cx="851686" cy="341250"/>
          </a:xfrm>
          <a:custGeom>
            <a:avLst/>
            <a:gdLst>
              <a:gd name="connsiteX0" fmla="*/ 18101 w 851686"/>
              <a:gd name="connsiteY0" fmla="*/ 323149 h 341250"/>
              <a:gd name="connsiteX1" fmla="*/ 833584 w 851686"/>
              <a:gd name="connsiteY1" fmla="*/ 323149 h 341250"/>
              <a:gd name="connsiteX2" fmla="*/ 833584 w 851686"/>
              <a:gd name="connsiteY2" fmla="*/ 18101 h 341250"/>
              <a:gd name="connsiteX3" fmla="*/ 18101 w 851686"/>
              <a:gd name="connsiteY3" fmla="*/ 18101 h 341250"/>
              <a:gd name="connsiteX4" fmla="*/ 18101 w 851686"/>
              <a:gd name="connsiteY4" fmla="*/ 323149 h 34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686" h="341250">
                <a:moveTo>
                  <a:pt x="18101" y="323149"/>
                </a:moveTo>
                <a:lnTo>
                  <a:pt x="833584" y="323149"/>
                </a:lnTo>
                <a:lnTo>
                  <a:pt x="833584" y="18101"/>
                </a:lnTo>
                <a:lnTo>
                  <a:pt x="18101" y="18101"/>
                </a:lnTo>
                <a:lnTo>
                  <a:pt x="18101" y="32314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53216" y="4227580"/>
            <a:ext cx="815483" cy="305047"/>
          </a:xfrm>
          <a:custGeom>
            <a:avLst/>
            <a:gdLst>
              <a:gd name="connsiteX0" fmla="*/ 0 w 815483"/>
              <a:gd name="connsiteY0" fmla="*/ 305047 h 305047"/>
              <a:gd name="connsiteX1" fmla="*/ 815483 w 815483"/>
              <a:gd name="connsiteY1" fmla="*/ 305047 h 305047"/>
              <a:gd name="connsiteX2" fmla="*/ 815483 w 815483"/>
              <a:gd name="connsiteY2" fmla="*/ 0 h 305047"/>
              <a:gd name="connsiteX3" fmla="*/ 0 w 815483"/>
              <a:gd name="connsiteY3" fmla="*/ 0 h 305047"/>
              <a:gd name="connsiteX4" fmla="*/ 0 w 815483"/>
              <a:gd name="connsiteY4" fmla="*/ 305047 h 305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483" h="305047">
                <a:moveTo>
                  <a:pt x="0" y="305047"/>
                </a:moveTo>
                <a:lnTo>
                  <a:pt x="815483" y="305047"/>
                </a:lnTo>
                <a:lnTo>
                  <a:pt x="815483" y="0"/>
                </a:lnTo>
                <a:lnTo>
                  <a:pt x="0" y="0"/>
                </a:lnTo>
                <a:lnTo>
                  <a:pt x="0" y="3050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35114" y="4209479"/>
            <a:ext cx="851686" cy="341250"/>
          </a:xfrm>
          <a:custGeom>
            <a:avLst/>
            <a:gdLst>
              <a:gd name="connsiteX0" fmla="*/ 18101 w 851686"/>
              <a:gd name="connsiteY0" fmla="*/ 323149 h 341250"/>
              <a:gd name="connsiteX1" fmla="*/ 833584 w 851686"/>
              <a:gd name="connsiteY1" fmla="*/ 323149 h 341250"/>
              <a:gd name="connsiteX2" fmla="*/ 833584 w 851686"/>
              <a:gd name="connsiteY2" fmla="*/ 18101 h 341250"/>
              <a:gd name="connsiteX3" fmla="*/ 18101 w 851686"/>
              <a:gd name="connsiteY3" fmla="*/ 18101 h 341250"/>
              <a:gd name="connsiteX4" fmla="*/ 18101 w 851686"/>
              <a:gd name="connsiteY4" fmla="*/ 323149 h 34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686" h="341250">
                <a:moveTo>
                  <a:pt x="18101" y="323149"/>
                </a:moveTo>
                <a:lnTo>
                  <a:pt x="833584" y="323149"/>
                </a:lnTo>
                <a:lnTo>
                  <a:pt x="833584" y="18101"/>
                </a:lnTo>
                <a:lnTo>
                  <a:pt x="18101" y="18101"/>
                </a:lnTo>
                <a:lnTo>
                  <a:pt x="18101" y="32314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50597" y="3751836"/>
            <a:ext cx="240070" cy="646370"/>
          </a:xfrm>
          <a:custGeom>
            <a:avLst/>
            <a:gdLst>
              <a:gd name="connsiteX0" fmla="*/ 18101 w 240070"/>
              <a:gd name="connsiteY0" fmla="*/ 18101 h 646370"/>
              <a:gd name="connsiteX1" fmla="*/ 221969 w 240070"/>
              <a:gd name="connsiteY1" fmla="*/ 18101 h 646370"/>
              <a:gd name="connsiteX2" fmla="*/ 221969 w 240070"/>
              <a:gd name="connsiteY2" fmla="*/ 628268 h 646370"/>
              <a:gd name="connsiteX3" fmla="*/ 79076 w 240070"/>
              <a:gd name="connsiteY3" fmla="*/ 628268 h 646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0070" h="646370">
                <a:moveTo>
                  <a:pt x="18101" y="18101"/>
                </a:moveTo>
                <a:lnTo>
                  <a:pt x="221969" y="18101"/>
                </a:lnTo>
                <a:lnTo>
                  <a:pt x="221969" y="628268"/>
                </a:lnTo>
                <a:lnTo>
                  <a:pt x="79076" y="62826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68699" y="4339928"/>
            <a:ext cx="80551" cy="80351"/>
          </a:xfrm>
          <a:custGeom>
            <a:avLst/>
            <a:gdLst>
              <a:gd name="connsiteX0" fmla="*/ 0 w 80551"/>
              <a:gd name="connsiteY0" fmla="*/ 40175 h 80351"/>
              <a:gd name="connsiteX1" fmla="*/ 80551 w 80551"/>
              <a:gd name="connsiteY1" fmla="*/ 0 h 80351"/>
              <a:gd name="connsiteX2" fmla="*/ 80551 w 80551"/>
              <a:gd name="connsiteY2" fmla="*/ 80351 h 80351"/>
              <a:gd name="connsiteX3" fmla="*/ 0 w 80551"/>
              <a:gd name="connsiteY3" fmla="*/ 40175 h 80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0551" h="80351">
                <a:moveTo>
                  <a:pt x="0" y="40175"/>
                </a:moveTo>
                <a:lnTo>
                  <a:pt x="80551" y="0"/>
                </a:lnTo>
                <a:cubicBezTo>
                  <a:pt x="67864" y="25282"/>
                  <a:pt x="67864" y="55055"/>
                  <a:pt x="80551" y="80351"/>
                </a:cubicBezTo>
                <a:lnTo>
                  <a:pt x="0" y="401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84153" y="3617485"/>
            <a:ext cx="815483" cy="305047"/>
          </a:xfrm>
          <a:custGeom>
            <a:avLst/>
            <a:gdLst>
              <a:gd name="connsiteX0" fmla="*/ 0 w 815483"/>
              <a:gd name="connsiteY0" fmla="*/ 305047 h 305047"/>
              <a:gd name="connsiteX1" fmla="*/ 815483 w 815483"/>
              <a:gd name="connsiteY1" fmla="*/ 305047 h 305047"/>
              <a:gd name="connsiteX2" fmla="*/ 815483 w 815483"/>
              <a:gd name="connsiteY2" fmla="*/ 0 h 305047"/>
              <a:gd name="connsiteX3" fmla="*/ 0 w 815483"/>
              <a:gd name="connsiteY3" fmla="*/ 0 h 305047"/>
              <a:gd name="connsiteX4" fmla="*/ 0 w 815483"/>
              <a:gd name="connsiteY4" fmla="*/ 305047 h 305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483" h="305047">
                <a:moveTo>
                  <a:pt x="0" y="305047"/>
                </a:moveTo>
                <a:lnTo>
                  <a:pt x="815483" y="305047"/>
                </a:lnTo>
                <a:lnTo>
                  <a:pt x="815483" y="0"/>
                </a:lnTo>
                <a:lnTo>
                  <a:pt x="0" y="0"/>
                </a:lnTo>
                <a:lnTo>
                  <a:pt x="0" y="3050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366052" y="3599384"/>
            <a:ext cx="851686" cy="341250"/>
          </a:xfrm>
          <a:custGeom>
            <a:avLst/>
            <a:gdLst>
              <a:gd name="connsiteX0" fmla="*/ 18101 w 851686"/>
              <a:gd name="connsiteY0" fmla="*/ 323148 h 341250"/>
              <a:gd name="connsiteX1" fmla="*/ 833585 w 851686"/>
              <a:gd name="connsiteY1" fmla="*/ 323149 h 341250"/>
              <a:gd name="connsiteX2" fmla="*/ 833585 w 851686"/>
              <a:gd name="connsiteY2" fmla="*/ 18101 h 341250"/>
              <a:gd name="connsiteX3" fmla="*/ 18101 w 851686"/>
              <a:gd name="connsiteY3" fmla="*/ 18101 h 341250"/>
              <a:gd name="connsiteX4" fmla="*/ 18101 w 851686"/>
              <a:gd name="connsiteY4" fmla="*/ 323148 h 34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686" h="341250">
                <a:moveTo>
                  <a:pt x="18101" y="323148"/>
                </a:moveTo>
                <a:lnTo>
                  <a:pt x="833585" y="323149"/>
                </a:lnTo>
                <a:lnTo>
                  <a:pt x="833585" y="18101"/>
                </a:lnTo>
                <a:lnTo>
                  <a:pt x="18101" y="18101"/>
                </a:lnTo>
                <a:lnTo>
                  <a:pt x="18101" y="32314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84154" y="4227580"/>
            <a:ext cx="815483" cy="305047"/>
          </a:xfrm>
          <a:custGeom>
            <a:avLst/>
            <a:gdLst>
              <a:gd name="connsiteX0" fmla="*/ 0 w 815483"/>
              <a:gd name="connsiteY0" fmla="*/ 305047 h 305047"/>
              <a:gd name="connsiteX1" fmla="*/ 815483 w 815483"/>
              <a:gd name="connsiteY1" fmla="*/ 305047 h 305047"/>
              <a:gd name="connsiteX2" fmla="*/ 815483 w 815483"/>
              <a:gd name="connsiteY2" fmla="*/ 0 h 305047"/>
              <a:gd name="connsiteX3" fmla="*/ 0 w 815483"/>
              <a:gd name="connsiteY3" fmla="*/ 0 h 305047"/>
              <a:gd name="connsiteX4" fmla="*/ 0 w 815483"/>
              <a:gd name="connsiteY4" fmla="*/ 305047 h 305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483" h="305047">
                <a:moveTo>
                  <a:pt x="0" y="305047"/>
                </a:moveTo>
                <a:lnTo>
                  <a:pt x="815483" y="305047"/>
                </a:lnTo>
                <a:lnTo>
                  <a:pt x="815483" y="0"/>
                </a:lnTo>
                <a:lnTo>
                  <a:pt x="0" y="0"/>
                </a:lnTo>
                <a:lnTo>
                  <a:pt x="0" y="3050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66052" y="4209479"/>
            <a:ext cx="851686" cy="341250"/>
          </a:xfrm>
          <a:custGeom>
            <a:avLst/>
            <a:gdLst>
              <a:gd name="connsiteX0" fmla="*/ 18101 w 851686"/>
              <a:gd name="connsiteY0" fmla="*/ 323149 h 341250"/>
              <a:gd name="connsiteX1" fmla="*/ 833584 w 851686"/>
              <a:gd name="connsiteY1" fmla="*/ 323149 h 341250"/>
              <a:gd name="connsiteX2" fmla="*/ 833584 w 851686"/>
              <a:gd name="connsiteY2" fmla="*/ 18101 h 341250"/>
              <a:gd name="connsiteX3" fmla="*/ 18101 w 851686"/>
              <a:gd name="connsiteY3" fmla="*/ 18101 h 341250"/>
              <a:gd name="connsiteX4" fmla="*/ 18101 w 851686"/>
              <a:gd name="connsiteY4" fmla="*/ 323149 h 34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686" h="341250">
                <a:moveTo>
                  <a:pt x="18101" y="323149"/>
                </a:moveTo>
                <a:lnTo>
                  <a:pt x="833584" y="323149"/>
                </a:lnTo>
                <a:lnTo>
                  <a:pt x="833584" y="18101"/>
                </a:lnTo>
                <a:lnTo>
                  <a:pt x="18101" y="18101"/>
                </a:lnTo>
                <a:lnTo>
                  <a:pt x="18101" y="32314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384154" y="4837664"/>
            <a:ext cx="815483" cy="305047"/>
          </a:xfrm>
          <a:custGeom>
            <a:avLst/>
            <a:gdLst>
              <a:gd name="connsiteX0" fmla="*/ 0 w 815483"/>
              <a:gd name="connsiteY0" fmla="*/ 305047 h 305047"/>
              <a:gd name="connsiteX1" fmla="*/ 815483 w 815483"/>
              <a:gd name="connsiteY1" fmla="*/ 305047 h 305047"/>
              <a:gd name="connsiteX2" fmla="*/ 815483 w 815483"/>
              <a:gd name="connsiteY2" fmla="*/ 0 h 305047"/>
              <a:gd name="connsiteX3" fmla="*/ 0 w 815483"/>
              <a:gd name="connsiteY3" fmla="*/ 0 h 305047"/>
              <a:gd name="connsiteX4" fmla="*/ 0 w 815483"/>
              <a:gd name="connsiteY4" fmla="*/ 305047 h 305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483" h="305047">
                <a:moveTo>
                  <a:pt x="0" y="305047"/>
                </a:moveTo>
                <a:lnTo>
                  <a:pt x="815483" y="305047"/>
                </a:lnTo>
                <a:lnTo>
                  <a:pt x="815483" y="0"/>
                </a:lnTo>
                <a:lnTo>
                  <a:pt x="0" y="0"/>
                </a:lnTo>
                <a:lnTo>
                  <a:pt x="0" y="3050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366052" y="4819562"/>
            <a:ext cx="851686" cy="341250"/>
          </a:xfrm>
          <a:custGeom>
            <a:avLst/>
            <a:gdLst>
              <a:gd name="connsiteX0" fmla="*/ 18101 w 851686"/>
              <a:gd name="connsiteY0" fmla="*/ 323149 h 341250"/>
              <a:gd name="connsiteX1" fmla="*/ 833584 w 851686"/>
              <a:gd name="connsiteY1" fmla="*/ 323149 h 341250"/>
              <a:gd name="connsiteX2" fmla="*/ 833584 w 851686"/>
              <a:gd name="connsiteY2" fmla="*/ 18101 h 341250"/>
              <a:gd name="connsiteX3" fmla="*/ 18101 w 851686"/>
              <a:gd name="connsiteY3" fmla="*/ 18101 h 341250"/>
              <a:gd name="connsiteX4" fmla="*/ 18101 w 851686"/>
              <a:gd name="connsiteY4" fmla="*/ 323149 h 34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686" h="341250">
                <a:moveTo>
                  <a:pt x="18101" y="323149"/>
                </a:moveTo>
                <a:lnTo>
                  <a:pt x="833584" y="323149"/>
                </a:lnTo>
                <a:lnTo>
                  <a:pt x="833584" y="18101"/>
                </a:lnTo>
                <a:lnTo>
                  <a:pt x="18101" y="18101"/>
                </a:lnTo>
                <a:lnTo>
                  <a:pt x="18101" y="32314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73844" y="3904431"/>
            <a:ext cx="72406" cy="280427"/>
          </a:xfrm>
          <a:custGeom>
            <a:avLst/>
            <a:gdLst>
              <a:gd name="connsiteX0" fmla="*/ 18101 w 72406"/>
              <a:gd name="connsiteY0" fmla="*/ 18101 h 280427"/>
              <a:gd name="connsiteX1" fmla="*/ 18101 w 72406"/>
              <a:gd name="connsiteY1" fmla="*/ 262326 h 280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406" h="280427">
                <a:moveTo>
                  <a:pt x="18101" y="18101"/>
                </a:moveTo>
                <a:lnTo>
                  <a:pt x="18101" y="262326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51670" y="4147229"/>
            <a:ext cx="80551" cy="80351"/>
          </a:xfrm>
          <a:custGeom>
            <a:avLst/>
            <a:gdLst>
              <a:gd name="connsiteX0" fmla="*/ 40275 w 80551"/>
              <a:gd name="connsiteY0" fmla="*/ 80350 h 80351"/>
              <a:gd name="connsiteX1" fmla="*/ 0 w 80551"/>
              <a:gd name="connsiteY1" fmla="*/ 0 h 80351"/>
              <a:gd name="connsiteX2" fmla="*/ 80551 w 80551"/>
              <a:gd name="connsiteY2" fmla="*/ 0 h 80351"/>
              <a:gd name="connsiteX3" fmla="*/ 40275 w 80551"/>
              <a:gd name="connsiteY3" fmla="*/ 80350 h 80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0551" h="80351">
                <a:moveTo>
                  <a:pt x="40275" y="80350"/>
                </a:moveTo>
                <a:lnTo>
                  <a:pt x="0" y="0"/>
                </a:lnTo>
                <a:cubicBezTo>
                  <a:pt x="25316" y="12640"/>
                  <a:pt x="55235" y="12640"/>
                  <a:pt x="80551" y="0"/>
                </a:cubicBezTo>
                <a:lnTo>
                  <a:pt x="40275" y="8035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81492" y="4362003"/>
            <a:ext cx="240171" cy="646284"/>
          </a:xfrm>
          <a:custGeom>
            <a:avLst/>
            <a:gdLst>
              <a:gd name="connsiteX0" fmla="*/ 18101 w 240171"/>
              <a:gd name="connsiteY0" fmla="*/ 18101 h 646284"/>
              <a:gd name="connsiteX1" fmla="*/ 222069 w 240171"/>
              <a:gd name="connsiteY1" fmla="*/ 18101 h 646284"/>
              <a:gd name="connsiteX2" fmla="*/ 222069 w 240171"/>
              <a:gd name="connsiteY2" fmla="*/ 628182 h 646284"/>
              <a:gd name="connsiteX3" fmla="*/ 79090 w 240171"/>
              <a:gd name="connsiteY3" fmla="*/ 628182 h 646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0171" h="646284">
                <a:moveTo>
                  <a:pt x="18101" y="18101"/>
                </a:moveTo>
                <a:lnTo>
                  <a:pt x="222069" y="18101"/>
                </a:lnTo>
                <a:lnTo>
                  <a:pt x="222069" y="628182"/>
                </a:lnTo>
                <a:lnTo>
                  <a:pt x="79090" y="628182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99593" y="4950009"/>
            <a:ext cx="80551" cy="80351"/>
          </a:xfrm>
          <a:custGeom>
            <a:avLst/>
            <a:gdLst>
              <a:gd name="connsiteX0" fmla="*/ 0 w 80551"/>
              <a:gd name="connsiteY0" fmla="*/ 40175 h 80351"/>
              <a:gd name="connsiteX1" fmla="*/ 80551 w 80551"/>
              <a:gd name="connsiteY1" fmla="*/ 0 h 80351"/>
              <a:gd name="connsiteX2" fmla="*/ 80551 w 80551"/>
              <a:gd name="connsiteY2" fmla="*/ 80351 h 80351"/>
              <a:gd name="connsiteX3" fmla="*/ 0 w 80551"/>
              <a:gd name="connsiteY3" fmla="*/ 40175 h 80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0551" h="80351">
                <a:moveTo>
                  <a:pt x="0" y="40175"/>
                </a:moveTo>
                <a:lnTo>
                  <a:pt x="80551" y="0"/>
                </a:lnTo>
                <a:cubicBezTo>
                  <a:pt x="67893" y="25296"/>
                  <a:pt x="67893" y="55069"/>
                  <a:pt x="80551" y="80351"/>
                </a:cubicBezTo>
                <a:lnTo>
                  <a:pt x="0" y="401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40891" y="1717548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638300"/>
            <a:ext cx="901700" cy="736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1155700" y="228600"/>
            <a:ext cx="9863455" cy="2981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程序插桩概述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无条件跳转插桩</a:t>
            </a:r>
            <a:endParaRPr lang="en-US" altLang="zh-CN" sz="2005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无条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件跳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，与顺序结构相同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，其所包含的语句必定会运行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因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此在语句段前注入一条探针即可。如图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4-7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，无条件跳转语句段包含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GOTO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1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066800" algn="l"/>
                <a:tab pos="15240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ibaotu.com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4953000" y="3708400"/>
            <a:ext cx="393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endParaRPr lang="en-US" altLang="zh-CN" sz="11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1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91300" y="3708400"/>
            <a:ext cx="393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1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endParaRPr lang="en-US" altLang="zh-CN" sz="11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4711700" y="4914900"/>
            <a:ext cx="2387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8796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1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8796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4-7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无条件跳转插桩示例</a:t>
            </a:r>
            <a:endParaRPr lang="en-US" altLang="zh-CN" sz="1595" dirty="0" smtClean="0">
              <a:solidFill>
                <a:srgbClr val="000000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2604eca-d6f5-4297-8ea7-be099d71a3e7"/>
  <p:tag name="COMMONDATA" val="eyJoZGlkIjoiMWFkYTVkMmJkZTE1ZDAzZmUzMjQwYjY2ZDVlZTJhZD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4227</Words>
  <Application>WPS 演示</Application>
  <PresentationFormat>On-screen Show (4:3)</PresentationFormat>
  <Paragraphs>845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Impact</vt:lpstr>
      <vt:lpstr>微软雅黑</vt:lpstr>
      <vt:lpstr>幼圆</vt:lpstr>
      <vt:lpstr>Times New Roman</vt:lpstr>
      <vt:lpstr>Microsoft YaHei UI</vt:lpstr>
      <vt:lpstr>Calibri</vt:lpstr>
      <vt:lpstr>Arial Unicode MS</vt:lpstr>
      <vt:lpstr>黑体</vt:lpstr>
      <vt:lpstr>Cambria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webuser</cp:lastModifiedBy>
  <cp:revision>8</cp:revision>
  <dcterms:created xsi:type="dcterms:W3CDTF">2006-08-16T00:00:00Z</dcterms:created>
  <dcterms:modified xsi:type="dcterms:W3CDTF">2024-03-26T10:14:56Z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A2CED06BBD9B4FF6A933C70396CE243D</vt:lpwstr>
  </property>
  <property fmtid="{D5CDD505-2E9C-101B-9397-08002B2CF9AE}" pid="3" name="KSOProductBuildVer">
    <vt:lpwstr>2052-11.8.2.12085</vt:lpwstr>
  </property>
</Properties>
</file>